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58" r:id="rId5"/>
    <p:sldId id="261" r:id="rId6"/>
    <p:sldId id="263" r:id="rId7"/>
    <p:sldId id="262" r:id="rId8"/>
    <p:sldId id="264" r:id="rId9"/>
    <p:sldId id="265" r:id="rId10"/>
    <p:sldId id="259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2FA40C-05BD-4ABF-85C7-4A95C7D5E7BC}" v="62" dt="2020-06-02T14:07:44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6220" autoAdjust="0"/>
  </p:normalViewPr>
  <p:slideViewPr>
    <p:cSldViewPr snapToGrid="0">
      <p:cViewPr varScale="1">
        <p:scale>
          <a:sx n="85" d="100"/>
          <a:sy n="85" d="100"/>
        </p:scale>
        <p:origin x="120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child" userId="5eb661918331761d" providerId="LiveId" clId="{AF2FA40C-05BD-4ABF-85C7-4A95C7D5E7BC}"/>
    <pc:docChg chg="undo redo custSel mod modSld sldOrd modMainMaster">
      <pc:chgData name="Daniel Schild" userId="5eb661918331761d" providerId="LiveId" clId="{AF2FA40C-05BD-4ABF-85C7-4A95C7D5E7BC}" dt="2020-06-02T14:15:07.077" v="286" actId="20577"/>
      <pc:docMkLst>
        <pc:docMk/>
      </pc:docMkLst>
      <pc:sldChg chg="addSp delSp modSp mod setBg setClrOvrMap">
        <pc:chgData name="Daniel Schild" userId="5eb661918331761d" providerId="LiveId" clId="{AF2FA40C-05BD-4ABF-85C7-4A95C7D5E7BC}" dt="2020-06-02T14:07:52.890" v="280" actId="478"/>
        <pc:sldMkLst>
          <pc:docMk/>
          <pc:sldMk cId="1795123020" sldId="256"/>
        </pc:sldMkLst>
        <pc:spChg chg="mod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2" creationId="{A01C35D8-8025-49C2-959C-718E76F1E346}"/>
          </ac:spMkLst>
        </pc:spChg>
        <pc:spChg chg="mod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" creationId="{3BB635D4-BFA9-4FD3-90BF-8027B47B45BB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5" creationId="{26BDCA6B-3C9C-4213-A0D9-30BD5F0B073E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6" creationId="{FDA12F62-867F-4684-B28B-E085D09DCC06}"/>
          </ac:spMkLst>
        </pc:spChg>
        <pc:spChg chg="add del">
          <ac:chgData name="Daniel Schild" userId="5eb661918331761d" providerId="LiveId" clId="{AF2FA40C-05BD-4ABF-85C7-4A95C7D5E7BC}" dt="2020-06-02T13:50:58.272" v="21" actId="26606"/>
          <ac:spMkLst>
            <pc:docMk/>
            <pc:sldMk cId="1795123020" sldId="256"/>
            <ac:spMk id="8" creationId="{26BDCA6B-3C9C-4213-A0D9-30BD5F0B073E}"/>
          </ac:spMkLst>
        </pc:spChg>
        <pc:spChg chg="add del">
          <ac:chgData name="Daniel Schild" userId="5eb661918331761d" providerId="LiveId" clId="{AF2FA40C-05BD-4ABF-85C7-4A95C7D5E7BC}" dt="2020-06-02T13:50:58.272" v="21" actId="26606"/>
          <ac:spMkLst>
            <pc:docMk/>
            <pc:sldMk cId="1795123020" sldId="256"/>
            <ac:spMk id="10" creationId="{FDA12F62-867F-4684-B28B-E085D09DCC06}"/>
          </ac:spMkLst>
        </pc:spChg>
        <pc:spChg chg="del">
          <ac:chgData name="Daniel Schild" userId="5eb661918331761d" providerId="LiveId" clId="{AF2FA40C-05BD-4ABF-85C7-4A95C7D5E7BC}" dt="2020-06-02T14:07:04.368" v="265" actId="478"/>
          <ac:spMkLst>
            <pc:docMk/>
            <pc:sldMk cId="1795123020" sldId="256"/>
            <ac:spMk id="19" creationId="{88E0524B-3C3A-4F07-914E-C6102D1EFC37}"/>
          </ac:spMkLst>
        </pc:spChg>
        <pc:spChg chg="del">
          <ac:chgData name="Daniel Schild" userId="5eb661918331761d" providerId="LiveId" clId="{AF2FA40C-05BD-4ABF-85C7-4A95C7D5E7BC}" dt="2020-06-02T14:07:07.275" v="266" actId="478"/>
          <ac:spMkLst>
            <pc:docMk/>
            <pc:sldMk cId="1795123020" sldId="256"/>
            <ac:spMk id="20" creationId="{F1D9405F-F015-4C5F-961C-A5AEFABA7613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1" creationId="{F05C5575-0F07-43D0-AE78-81EAA8E67152}"/>
          </ac:spMkLst>
        </pc:spChg>
        <pc:spChg chg="del">
          <ac:chgData name="Daniel Schild" userId="5eb661918331761d" providerId="LiveId" clId="{AF2FA40C-05BD-4ABF-85C7-4A95C7D5E7BC}" dt="2020-06-02T14:07:08.997" v="267" actId="478"/>
          <ac:spMkLst>
            <pc:docMk/>
            <pc:sldMk cId="1795123020" sldId="256"/>
            <ac:spMk id="22" creationId="{4BED3F9B-E22F-4E07-A0E4-4ACBA6F6FAC9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3" creationId="{C7583227-44AB-4ECD-AD51-9EC7A5A3E5F1}"/>
          </ac:spMkLst>
        </pc:spChg>
        <pc:spChg chg="del">
          <ac:chgData name="Daniel Schild" userId="5eb661918331761d" providerId="LiveId" clId="{AF2FA40C-05BD-4ABF-85C7-4A95C7D5E7BC}" dt="2020-06-02T14:07:48.915" v="278" actId="478"/>
          <ac:spMkLst>
            <pc:docMk/>
            <pc:sldMk cId="1795123020" sldId="256"/>
            <ac:spMk id="24" creationId="{A76F9ABB-6F0D-422B-8598-5931F77DC43E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5" creationId="{E26B9EF5-5D92-4AC7-BC55-FC5C4C98ED4C}"/>
          </ac:spMkLst>
        </pc:spChg>
        <pc:spChg chg="del">
          <ac:chgData name="Daniel Schild" userId="5eb661918331761d" providerId="LiveId" clId="{AF2FA40C-05BD-4ABF-85C7-4A95C7D5E7BC}" dt="2020-06-02T14:07:51.173" v="279" actId="478"/>
          <ac:spMkLst>
            <pc:docMk/>
            <pc:sldMk cId="1795123020" sldId="256"/>
            <ac:spMk id="26" creationId="{8411068C-453F-4BA9-92B3-01FE916F8F51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7" creationId="{CED520D6-8B57-4047-BB5F-2BE1017B2A0D}"/>
          </ac:spMkLst>
        </pc:spChg>
        <pc:spChg chg="del">
          <ac:chgData name="Daniel Schild" userId="5eb661918331761d" providerId="LiveId" clId="{AF2FA40C-05BD-4ABF-85C7-4A95C7D5E7BC}" dt="2020-06-02T14:07:52.890" v="280" actId="478"/>
          <ac:spMkLst>
            <pc:docMk/>
            <pc:sldMk cId="1795123020" sldId="256"/>
            <ac:spMk id="28" creationId="{6637EEDA-CE8D-41D4-8F7B-5A6959D4E02A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29" creationId="{0C526D66-3621-4347-B1EF-342CBF4DB9C1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0" creationId="{0193166D-DDF1-4F9A-A786-A7AEF5375C06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1" creationId="{8A177BCC-4208-4795-8572-4D623BA1E2A0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2" creationId="{E4EE7214-AC05-465E-A501-65AA04EF5E1A}"/>
          </ac:spMkLst>
        </pc:spChg>
        <pc:picChg chg="add del mod">
          <ac:chgData name="Daniel Schild" userId="5eb661918331761d" providerId="LiveId" clId="{AF2FA40C-05BD-4ABF-85C7-4A95C7D5E7BC}" dt="2020-06-02T14:01:31.879" v="213" actId="478"/>
          <ac:picMkLst>
            <pc:docMk/>
            <pc:sldMk cId="1795123020" sldId="256"/>
            <ac:picMk id="9" creationId="{E19D7D74-D20D-4F92-8F54-754F3A5BCE2A}"/>
          </ac:picMkLst>
        </pc:picChg>
        <pc:picChg chg="add mod ord">
          <ac:chgData name="Daniel Schild" userId="5eb661918331761d" providerId="LiveId" clId="{AF2FA40C-05BD-4ABF-85C7-4A95C7D5E7BC}" dt="2020-06-02T14:05:10.285" v="254" actId="1076"/>
          <ac:picMkLst>
            <pc:docMk/>
            <pc:sldMk cId="1795123020" sldId="256"/>
            <ac:picMk id="13" creationId="{6A8511B1-64DF-48C7-8BE4-64FCB2C20240}"/>
          </ac:picMkLst>
        </pc:picChg>
        <pc:picChg chg="add mod">
          <ac:chgData name="Daniel Schild" userId="5eb661918331761d" providerId="LiveId" clId="{AF2FA40C-05BD-4ABF-85C7-4A95C7D5E7BC}" dt="2020-06-02T14:03:46.766" v="227" actId="26606"/>
          <ac:picMkLst>
            <pc:docMk/>
            <pc:sldMk cId="1795123020" sldId="256"/>
            <ac:picMk id="16" creationId="{D0948D07-DCB3-4280-8B11-1A719C871E24}"/>
          </ac:picMkLst>
        </pc:picChg>
        <pc:picChg chg="add mod">
          <ac:chgData name="Daniel Schild" userId="5eb661918331761d" providerId="LiveId" clId="{AF2FA40C-05BD-4ABF-85C7-4A95C7D5E7BC}" dt="2020-06-02T14:05:06.409" v="252" actId="1076"/>
          <ac:picMkLst>
            <pc:docMk/>
            <pc:sldMk cId="1795123020" sldId="256"/>
            <ac:picMk id="18" creationId="{D3DE5EEC-E56C-461B-8CCF-A543BDC50839}"/>
          </ac:picMkLst>
        </pc:picChg>
      </pc:sldChg>
      <pc:sldChg chg="addSp delSp modSp mod setBg">
        <pc:chgData name="Daniel Schild" userId="5eb661918331761d" providerId="LiveId" clId="{AF2FA40C-05BD-4ABF-85C7-4A95C7D5E7BC}" dt="2020-06-02T14:00:37.343" v="197" actId="14100"/>
        <pc:sldMkLst>
          <pc:docMk/>
          <pc:sldMk cId="74293287" sldId="257"/>
        </pc:sldMkLst>
        <pc:spChg chg="mod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2" creationId="{214AFCD8-4119-42F5-84AF-C8474E5937E2}"/>
          </ac:spMkLst>
        </pc:spChg>
        <pc:spChg chg="add del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3" creationId="{19881E24-E1BE-4143-8A74-7E3351B1F53D}"/>
          </ac:spMkLst>
        </pc:spChg>
        <pc:spChg chg="add del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9" creationId="{46C2E80F-49A6-4372-B103-219D417A55ED}"/>
          </ac:spMkLst>
        </pc:spChg>
        <pc:graphicFrameChg chg="add del">
          <ac:chgData name="Daniel Schild" userId="5eb661918331761d" providerId="LiveId" clId="{AF2FA40C-05BD-4ABF-85C7-4A95C7D5E7BC}" dt="2020-06-02T13:52:58.467" v="46" actId="26606"/>
          <ac:graphicFrameMkLst>
            <pc:docMk/>
            <pc:sldMk cId="74293287" sldId="257"/>
            <ac:graphicFrameMk id="5" creationId="{5AE3936D-3C43-4FA5-A3E1-BDAF49F361A7}"/>
          </ac:graphicFrameMkLst>
        </pc:graphicFrameChg>
        <pc:picChg chg="add mod">
          <ac:chgData name="Daniel Schild" userId="5eb661918331761d" providerId="LiveId" clId="{AF2FA40C-05BD-4ABF-85C7-4A95C7D5E7BC}" dt="2020-06-02T14:00:37.343" v="197" actId="14100"/>
          <ac:picMkLst>
            <pc:docMk/>
            <pc:sldMk cId="74293287" sldId="257"/>
            <ac:picMk id="6" creationId="{219EDDB4-C1BE-4442-8E8E-24FA828537B7}"/>
          </ac:picMkLst>
        </pc:picChg>
      </pc:sldChg>
      <pc:sldChg chg="modSp mod">
        <pc:chgData name="Daniel Schild" userId="5eb661918331761d" providerId="LiveId" clId="{AF2FA40C-05BD-4ABF-85C7-4A95C7D5E7BC}" dt="2020-06-02T14:06:57.720" v="264" actId="20577"/>
        <pc:sldMkLst>
          <pc:docMk/>
          <pc:sldMk cId="890716899" sldId="258"/>
        </pc:sldMkLst>
        <pc:spChg chg="mod">
          <ac:chgData name="Daniel Schild" userId="5eb661918331761d" providerId="LiveId" clId="{AF2FA40C-05BD-4ABF-85C7-4A95C7D5E7BC}" dt="2020-06-02T14:00:07.834" v="192" actId="20577"/>
          <ac:spMkLst>
            <pc:docMk/>
            <pc:sldMk cId="890716899" sldId="258"/>
            <ac:spMk id="3" creationId="{D1C8E35B-B116-4E7E-8B88-209F3A8D7C34}"/>
          </ac:spMkLst>
        </pc:spChg>
        <pc:spChg chg="mod">
          <ac:chgData name="Daniel Schild" userId="5eb661918331761d" providerId="LiveId" clId="{AF2FA40C-05BD-4ABF-85C7-4A95C7D5E7BC}" dt="2020-06-02T13:51:18.467" v="28"/>
          <ac:spMkLst>
            <pc:docMk/>
            <pc:sldMk cId="890716899" sldId="258"/>
            <ac:spMk id="4" creationId="{354CD194-15FC-4EB9-B54A-37F142511ED7}"/>
          </ac:spMkLst>
        </pc:spChg>
        <pc:spChg chg="mod">
          <ac:chgData name="Daniel Schild" userId="5eb661918331761d" providerId="LiveId" clId="{AF2FA40C-05BD-4ABF-85C7-4A95C7D5E7BC}" dt="2020-06-02T14:06:57.720" v="264" actId="20577"/>
          <ac:spMkLst>
            <pc:docMk/>
            <pc:sldMk cId="890716899" sldId="258"/>
            <ac:spMk id="8" creationId="{FB71EC99-7C10-4A3B-8901-E57873FA3F94}"/>
          </ac:spMkLst>
        </pc:spChg>
      </pc:sldChg>
      <pc:sldChg chg="modSp">
        <pc:chgData name="Daniel Schild" userId="5eb661918331761d" providerId="LiveId" clId="{AF2FA40C-05BD-4ABF-85C7-4A95C7D5E7BC}" dt="2020-06-02T13:55:19.066" v="57" actId="12269"/>
        <pc:sldMkLst>
          <pc:docMk/>
          <pc:sldMk cId="1678995369" sldId="259"/>
        </pc:sldMkLst>
        <pc:graphicFrameChg chg="mod">
          <ac:chgData name="Daniel Schild" userId="5eb661918331761d" providerId="LiveId" clId="{AF2FA40C-05BD-4ABF-85C7-4A95C7D5E7BC}" dt="2020-06-02T13:55:19.066" v="57" actId="12269"/>
          <ac:graphicFrameMkLst>
            <pc:docMk/>
            <pc:sldMk cId="1678995369" sldId="259"/>
            <ac:graphicFrameMk id="8" creationId="{CDAC240E-9D3F-4DB5-A808-A5EBEED8A396}"/>
          </ac:graphicFrameMkLst>
        </pc:graphicFrameChg>
      </pc:sldChg>
      <pc:sldChg chg="modSp mod">
        <pc:chgData name="Daniel Schild" userId="5eb661918331761d" providerId="LiveId" clId="{AF2FA40C-05BD-4ABF-85C7-4A95C7D5E7BC}" dt="2020-06-02T13:56:48.996" v="63" actId="14100"/>
        <pc:sldMkLst>
          <pc:docMk/>
          <pc:sldMk cId="2077555761" sldId="260"/>
        </pc:sldMkLst>
        <pc:picChg chg="mod">
          <ac:chgData name="Daniel Schild" userId="5eb661918331761d" providerId="LiveId" clId="{AF2FA40C-05BD-4ABF-85C7-4A95C7D5E7BC}" dt="2020-06-02T13:56:16.431" v="60" actId="14100"/>
          <ac:picMkLst>
            <pc:docMk/>
            <pc:sldMk cId="2077555761" sldId="260"/>
            <ac:picMk id="5" creationId="{27DDCDC6-8D58-4D44-B5CD-EEC4207ED06F}"/>
          </ac:picMkLst>
        </pc:picChg>
        <pc:picChg chg="mod">
          <ac:chgData name="Daniel Schild" userId="5eb661918331761d" providerId="LiveId" clId="{AF2FA40C-05BD-4ABF-85C7-4A95C7D5E7BC}" dt="2020-06-02T13:56:48.996" v="63" actId="14100"/>
          <ac:picMkLst>
            <pc:docMk/>
            <pc:sldMk cId="2077555761" sldId="260"/>
            <ac:picMk id="7" creationId="{CD2D33D4-9552-4B41-B50B-B294C627BB89}"/>
          </ac:picMkLst>
        </pc:picChg>
        <pc:picChg chg="mod">
          <ac:chgData name="Daniel Schild" userId="5eb661918331761d" providerId="LiveId" clId="{AF2FA40C-05BD-4ABF-85C7-4A95C7D5E7BC}" dt="2020-06-02T13:56:45.061" v="62" actId="14100"/>
          <ac:picMkLst>
            <pc:docMk/>
            <pc:sldMk cId="2077555761" sldId="260"/>
            <ac:picMk id="11" creationId="{41FA7DAF-3E18-481D-B0E3-1B8DF3EE8C87}"/>
          </ac:picMkLst>
        </pc:picChg>
      </pc:sldChg>
      <pc:sldChg chg="modSp mod ord">
        <pc:chgData name="Daniel Schild" userId="5eb661918331761d" providerId="LiveId" clId="{AF2FA40C-05BD-4ABF-85C7-4A95C7D5E7BC}" dt="2020-06-02T14:15:07.077" v="286" actId="20577"/>
        <pc:sldMkLst>
          <pc:docMk/>
          <pc:sldMk cId="2971310698" sldId="261"/>
        </pc:sldMkLst>
        <pc:spChg chg="mod">
          <ac:chgData name="Daniel Schild" userId="5eb661918331761d" providerId="LiveId" clId="{AF2FA40C-05BD-4ABF-85C7-4A95C7D5E7BC}" dt="2020-06-02T14:15:07.077" v="286" actId="20577"/>
          <ac:spMkLst>
            <pc:docMk/>
            <pc:sldMk cId="2971310698" sldId="261"/>
            <ac:spMk id="3" creationId="{8EB4C0E7-A449-4ECE-890B-C427A2BB11FF}"/>
          </ac:spMkLst>
        </pc:spChg>
      </pc:sldChg>
      <pc:sldChg chg="modSp mod">
        <pc:chgData name="Daniel Schild" userId="5eb661918331761d" providerId="LiveId" clId="{AF2FA40C-05BD-4ABF-85C7-4A95C7D5E7BC}" dt="2020-06-02T13:50:33.011" v="18" actId="20577"/>
        <pc:sldMkLst>
          <pc:docMk/>
          <pc:sldMk cId="2280129785" sldId="266"/>
        </pc:sldMkLst>
        <pc:spChg chg="mod">
          <ac:chgData name="Daniel Schild" userId="5eb661918331761d" providerId="LiveId" clId="{AF2FA40C-05BD-4ABF-85C7-4A95C7D5E7BC}" dt="2020-06-02T13:50:33.011" v="18" actId="20577"/>
          <ac:spMkLst>
            <pc:docMk/>
            <pc:sldMk cId="2280129785" sldId="266"/>
            <ac:spMk id="4" creationId="{0189CACF-6118-475A-BDD4-FD0CCB95C372}"/>
          </ac:spMkLst>
        </pc:spChg>
      </pc:sldChg>
      <pc:sldMasterChg chg="modSp mod setBg modSldLayout">
        <pc:chgData name="Daniel Schild" userId="5eb661918331761d" providerId="LiveId" clId="{AF2FA40C-05BD-4ABF-85C7-4A95C7D5E7BC}" dt="2020-06-02T14:07:24.136" v="277" actId="20577"/>
        <pc:sldMasterMkLst>
          <pc:docMk/>
          <pc:sldMasterMk cId="3499817900" sldId="2147483648"/>
        </pc:sldMasterMkLst>
        <pc:picChg chg="mod">
          <ac:chgData name="Daniel Schild" userId="5eb661918331761d" providerId="LiveId" clId="{AF2FA40C-05BD-4ABF-85C7-4A95C7D5E7BC}" dt="2020-06-02T13:52:29.672" v="38" actId="1076"/>
          <ac:picMkLst>
            <pc:docMk/>
            <pc:sldMasterMk cId="3499817900" sldId="2147483648"/>
            <ac:picMk id="8" creationId="{7C7BA020-2176-4AAC-B1EE-D2ABDBB90933}"/>
          </ac:picMkLst>
        </pc:picChg>
        <pc:sldLayoutChg chg="addSp delSp modSp mod">
          <pc:chgData name="Daniel Schild" userId="5eb661918331761d" providerId="LiveId" clId="{AF2FA40C-05BD-4ABF-85C7-4A95C7D5E7BC}" dt="2020-06-02T14:07:24.136" v="277" actId="20577"/>
          <pc:sldLayoutMkLst>
            <pc:docMk/>
            <pc:sldMasterMk cId="3499817900" sldId="2147483648"/>
            <pc:sldLayoutMk cId="3817025534" sldId="2147483650"/>
          </pc:sldLayoutMkLst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4" creationId="{379972D5-05E8-4A4A-8F3A-5820E9985B44}"/>
            </ac:spMkLst>
          </pc:spChg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5" creationId="{55D6B984-1105-4528-8663-48DDD13ABD7C}"/>
            </ac:spMkLst>
          </pc:spChg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6" creationId="{6D621BE1-E63F-437D-A190-F8B0C34FD4C2}"/>
            </ac:spMkLst>
          </pc:spChg>
          <pc:spChg chg="add mod">
            <ac:chgData name="Daniel Schild" userId="5eb661918331761d" providerId="LiveId" clId="{AF2FA40C-05BD-4ABF-85C7-4A95C7D5E7BC}" dt="2020-06-02T14:06:13.753" v="256"/>
            <ac:spMkLst>
              <pc:docMk/>
              <pc:sldMasterMk cId="3499817900" sldId="2147483648"/>
              <pc:sldLayoutMk cId="3817025534" sldId="2147483650"/>
              <ac:spMk id="7" creationId="{E3879649-4045-4E61-AAF2-55DCE83EE6F7}"/>
            </ac:spMkLst>
          </pc:spChg>
          <pc:spChg chg="add mod">
            <ac:chgData name="Daniel Schild" userId="5eb661918331761d" providerId="LiveId" clId="{AF2FA40C-05BD-4ABF-85C7-4A95C7D5E7BC}" dt="2020-06-02T14:07:24.136" v="277" actId="20577"/>
            <ac:spMkLst>
              <pc:docMk/>
              <pc:sldMasterMk cId="3499817900" sldId="2147483648"/>
              <pc:sldLayoutMk cId="3817025534" sldId="2147483650"/>
              <ac:spMk id="8" creationId="{4D086038-28CC-466F-9947-521DB88DF447}"/>
            </ac:spMkLst>
          </pc:spChg>
          <pc:spChg chg="add mod">
            <ac:chgData name="Daniel Schild" userId="5eb661918331761d" providerId="LiveId" clId="{AF2FA40C-05BD-4ABF-85C7-4A95C7D5E7BC}" dt="2020-06-02T14:06:13.753" v="256"/>
            <ac:spMkLst>
              <pc:docMk/>
              <pc:sldMasterMk cId="3499817900" sldId="2147483648"/>
              <pc:sldLayoutMk cId="3817025534" sldId="2147483650"/>
              <ac:spMk id="9" creationId="{08980402-0647-4C5A-A8E0-A83C9649BB1C}"/>
            </ac:spMkLst>
          </pc:spChg>
        </pc:sldLayoutChg>
      </pc:sldMasterChg>
      <pc:sldMasterChg chg="addSp">
        <pc:chgData name="Daniel Schild" userId="5eb661918331761d" providerId="LiveId" clId="{AF2FA40C-05BD-4ABF-85C7-4A95C7D5E7BC}" dt="2020-06-02T13:51:06.327" v="22"/>
        <pc:sldMasterMkLst>
          <pc:docMk/>
          <pc:sldMasterMk cId="113876745" sldId="2147483660"/>
        </pc:sldMasterMkLst>
        <pc:picChg chg="add">
          <ac:chgData name="Daniel Schild" userId="5eb661918331761d" providerId="LiveId" clId="{AF2FA40C-05BD-4ABF-85C7-4A95C7D5E7BC}" dt="2020-06-02T13:51:06.327" v="22"/>
          <ac:picMkLst>
            <pc:docMk/>
            <pc:sldMasterMk cId="113876745" sldId="2147483660"/>
            <ac:picMk id="8" creationId="{3A5D16BD-A3F1-46E1-8139-2A7454108E36}"/>
          </ac:picMkLst>
        </pc:pic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4655B5-9B2B-4615-B753-A058D8D0B0B4}" type="doc">
      <dgm:prSet loTypeId="urn:microsoft.com/office/officeart/2005/8/layout/bProcess3" loCatId="process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de-DE"/>
        </a:p>
      </dgm:t>
    </dgm:pt>
    <dgm:pt modelId="{FCDFA12D-5D1E-4FF7-B3FD-CFCAB36C16E5}">
      <dgm:prSet phldrT="[Text]"/>
      <dgm:spPr/>
      <dgm:t>
        <a:bodyPr/>
        <a:lstStyle/>
        <a:p>
          <a:r>
            <a:rPr lang="de-DE" dirty="0"/>
            <a:t>Starten der Schnittstelle</a:t>
          </a:r>
        </a:p>
      </dgm:t>
    </dgm:pt>
    <dgm:pt modelId="{B169CB15-FDEE-43F2-B442-3756353035CB}" type="parTrans" cxnId="{802A8285-DD6F-4B65-9E05-DB169C0BA67E}">
      <dgm:prSet/>
      <dgm:spPr/>
      <dgm:t>
        <a:bodyPr/>
        <a:lstStyle/>
        <a:p>
          <a:endParaRPr lang="de-DE"/>
        </a:p>
      </dgm:t>
    </dgm:pt>
    <dgm:pt modelId="{20708A7D-2139-46B6-B447-08F4EC689D25}" type="sibTrans" cxnId="{802A8285-DD6F-4B65-9E05-DB169C0BA67E}">
      <dgm:prSet/>
      <dgm:spPr/>
      <dgm:t>
        <a:bodyPr/>
        <a:lstStyle/>
        <a:p>
          <a:endParaRPr lang="de-DE"/>
        </a:p>
      </dgm:t>
    </dgm:pt>
    <dgm:pt modelId="{FD47924B-5B99-4D33-BAFB-C568DB1278B8}">
      <dgm:prSet phldrT="[Text]"/>
      <dgm:spPr/>
      <dgm:t>
        <a:bodyPr/>
        <a:lstStyle/>
        <a:p>
          <a:r>
            <a:rPr lang="de-DE" dirty="0"/>
            <a:t>Laden der Deutschlandkarte</a:t>
          </a:r>
        </a:p>
      </dgm:t>
    </dgm:pt>
    <dgm:pt modelId="{B78D2BC6-131E-48F6-B072-3AA04D4A09FC}" type="parTrans" cxnId="{B18745AB-B294-4213-8774-A35AEC9BD7B4}">
      <dgm:prSet/>
      <dgm:spPr/>
      <dgm:t>
        <a:bodyPr/>
        <a:lstStyle/>
        <a:p>
          <a:endParaRPr lang="de-DE"/>
        </a:p>
      </dgm:t>
    </dgm:pt>
    <dgm:pt modelId="{C95CDD8F-B2C4-4E19-BAE4-4C4E53EEAD02}" type="sibTrans" cxnId="{B18745AB-B294-4213-8774-A35AEC9BD7B4}">
      <dgm:prSet/>
      <dgm:spPr/>
      <dgm:t>
        <a:bodyPr/>
        <a:lstStyle/>
        <a:p>
          <a:endParaRPr lang="de-DE"/>
        </a:p>
      </dgm:t>
    </dgm:pt>
    <dgm:pt modelId="{3D857F93-9399-420A-A3C0-6B8286A26D41}">
      <dgm:prSet phldrT="[Text]"/>
      <dgm:spPr/>
      <dgm:t>
        <a:bodyPr/>
        <a:lstStyle/>
        <a:p>
          <a:r>
            <a:rPr lang="de-DE" dirty="0"/>
            <a:t>Laden der Cookies</a:t>
          </a:r>
        </a:p>
      </dgm:t>
    </dgm:pt>
    <dgm:pt modelId="{178A0B1D-0989-4831-9799-9AB12AA483C6}" type="parTrans" cxnId="{05443E76-1AC8-493A-A25F-7D9AB6C3BC05}">
      <dgm:prSet/>
      <dgm:spPr/>
      <dgm:t>
        <a:bodyPr/>
        <a:lstStyle/>
        <a:p>
          <a:endParaRPr lang="de-DE"/>
        </a:p>
      </dgm:t>
    </dgm:pt>
    <dgm:pt modelId="{27D2126C-30F1-40A2-8154-B3F4584D2B0F}" type="sibTrans" cxnId="{05443E76-1AC8-493A-A25F-7D9AB6C3BC05}">
      <dgm:prSet/>
      <dgm:spPr/>
      <dgm:t>
        <a:bodyPr/>
        <a:lstStyle/>
        <a:p>
          <a:endParaRPr lang="de-DE"/>
        </a:p>
      </dgm:t>
    </dgm:pt>
    <dgm:pt modelId="{EFA9E246-6E20-456C-9CBC-E5E8184B0C66}">
      <dgm:prSet phldrT="[Text]"/>
      <dgm:spPr/>
      <dgm:t>
        <a:bodyPr/>
        <a:lstStyle/>
        <a:p>
          <a:r>
            <a:rPr lang="de-DE" dirty="0"/>
            <a:t>Akzeptieren der Cookies</a:t>
          </a:r>
        </a:p>
      </dgm:t>
    </dgm:pt>
    <dgm:pt modelId="{F29709CA-ED6F-4498-86D2-D58E1F28FB68}" type="parTrans" cxnId="{EE0A0FC9-A035-443C-BCD7-20DC12EC2D41}">
      <dgm:prSet/>
      <dgm:spPr/>
      <dgm:t>
        <a:bodyPr/>
        <a:lstStyle/>
        <a:p>
          <a:endParaRPr lang="de-DE"/>
        </a:p>
      </dgm:t>
    </dgm:pt>
    <dgm:pt modelId="{3DAFE7A4-1998-48D9-9E2B-8492D44D2654}" type="sibTrans" cxnId="{EE0A0FC9-A035-443C-BCD7-20DC12EC2D41}">
      <dgm:prSet/>
      <dgm:spPr/>
      <dgm:t>
        <a:bodyPr/>
        <a:lstStyle/>
        <a:p>
          <a:endParaRPr lang="de-DE"/>
        </a:p>
      </dgm:t>
    </dgm:pt>
    <dgm:pt modelId="{3729E73B-645D-4029-8F5F-833DCFC0EB0E}">
      <dgm:prSet phldrT="[Text]"/>
      <dgm:spPr/>
      <dgm:t>
        <a:bodyPr/>
        <a:lstStyle/>
        <a:p>
          <a:r>
            <a:rPr lang="de-DE" dirty="0"/>
            <a:t>Aufklappen der Toolbar</a:t>
          </a:r>
        </a:p>
      </dgm:t>
    </dgm:pt>
    <dgm:pt modelId="{1CD7CD11-4A89-4A84-9925-44BB583B4565}" type="parTrans" cxnId="{2B5BC5EC-E7A3-43FB-988F-5ACECAB64DCA}">
      <dgm:prSet/>
      <dgm:spPr/>
      <dgm:t>
        <a:bodyPr/>
        <a:lstStyle/>
        <a:p>
          <a:endParaRPr lang="de-DE"/>
        </a:p>
      </dgm:t>
    </dgm:pt>
    <dgm:pt modelId="{2827348A-B791-41A2-A543-2AD590177BAB}" type="sibTrans" cxnId="{2B5BC5EC-E7A3-43FB-988F-5ACECAB64DCA}">
      <dgm:prSet/>
      <dgm:spPr/>
      <dgm:t>
        <a:bodyPr/>
        <a:lstStyle/>
        <a:p>
          <a:endParaRPr lang="de-DE"/>
        </a:p>
      </dgm:t>
    </dgm:pt>
    <dgm:pt modelId="{816FB5D9-7817-427F-9BF2-39FF599A1985}">
      <dgm:prSet phldrT="[Text]"/>
      <dgm:spPr/>
      <dgm:t>
        <a:bodyPr/>
        <a:lstStyle/>
        <a:p>
          <a:r>
            <a:rPr lang="de-DE" dirty="0"/>
            <a:t>Auswahl des Feinstaub-Overlays in der Toolbar</a:t>
          </a:r>
        </a:p>
      </dgm:t>
    </dgm:pt>
    <dgm:pt modelId="{39A3E835-76CB-486D-A8FE-96560EB676FA}" type="parTrans" cxnId="{71E54506-6B5E-4C5F-B5D3-220A4DB8DF06}">
      <dgm:prSet/>
      <dgm:spPr/>
      <dgm:t>
        <a:bodyPr/>
        <a:lstStyle/>
        <a:p>
          <a:endParaRPr lang="de-DE"/>
        </a:p>
      </dgm:t>
    </dgm:pt>
    <dgm:pt modelId="{5CBABCB7-B89D-44DE-AF73-D041E0B70259}" type="sibTrans" cxnId="{71E54506-6B5E-4C5F-B5D3-220A4DB8DF06}">
      <dgm:prSet/>
      <dgm:spPr/>
      <dgm:t>
        <a:bodyPr/>
        <a:lstStyle/>
        <a:p>
          <a:endParaRPr lang="de-DE"/>
        </a:p>
      </dgm:t>
    </dgm:pt>
    <dgm:pt modelId="{589782F2-5614-4ACF-ABE0-DD5C606D7FDB}">
      <dgm:prSet phldrT="[Text]"/>
      <dgm:spPr/>
      <dgm:t>
        <a:bodyPr/>
        <a:lstStyle/>
        <a:p>
          <a:r>
            <a:rPr lang="de-DE" dirty="0"/>
            <a:t>Anzeigen des Overlays auf der Karte</a:t>
          </a:r>
        </a:p>
      </dgm:t>
    </dgm:pt>
    <dgm:pt modelId="{DB92AA80-60A3-45B6-A7F8-2D7393ED6135}" type="parTrans" cxnId="{5D79A45E-186B-41E3-B2C1-F4D4F14296BF}">
      <dgm:prSet/>
      <dgm:spPr/>
      <dgm:t>
        <a:bodyPr/>
        <a:lstStyle/>
        <a:p>
          <a:endParaRPr lang="de-DE"/>
        </a:p>
      </dgm:t>
    </dgm:pt>
    <dgm:pt modelId="{C6F10CAC-AA34-40DC-9CDD-B64703F36479}" type="sibTrans" cxnId="{5D79A45E-186B-41E3-B2C1-F4D4F14296BF}">
      <dgm:prSet/>
      <dgm:spPr/>
      <dgm:t>
        <a:bodyPr/>
        <a:lstStyle/>
        <a:p>
          <a:endParaRPr lang="de-DE"/>
        </a:p>
      </dgm:t>
    </dgm:pt>
    <dgm:pt modelId="{C1114944-6B76-4409-8F90-5D337D737EB9}">
      <dgm:prSet phldrT="[Text]"/>
      <dgm:spPr/>
      <dgm:t>
        <a:bodyPr/>
        <a:lstStyle/>
        <a:p>
          <a:r>
            <a:rPr lang="de-DE" dirty="0"/>
            <a:t>Zoomen auf der Karte</a:t>
          </a:r>
        </a:p>
      </dgm:t>
    </dgm:pt>
    <dgm:pt modelId="{95326003-968B-45B2-827B-C4F404174D0F}" type="parTrans" cxnId="{3DF7A19D-4F67-4ABA-91C4-C107529D5800}">
      <dgm:prSet/>
      <dgm:spPr/>
      <dgm:t>
        <a:bodyPr/>
        <a:lstStyle/>
        <a:p>
          <a:endParaRPr lang="de-DE"/>
        </a:p>
      </dgm:t>
    </dgm:pt>
    <dgm:pt modelId="{6F94FFF9-90A0-449B-8833-27E72FDEB516}" type="sibTrans" cxnId="{3DF7A19D-4F67-4ABA-91C4-C107529D5800}">
      <dgm:prSet/>
      <dgm:spPr/>
      <dgm:t>
        <a:bodyPr/>
        <a:lstStyle/>
        <a:p>
          <a:endParaRPr lang="de-DE"/>
        </a:p>
      </dgm:t>
    </dgm:pt>
    <dgm:pt modelId="{6127FD26-44E2-415F-98C6-727F473E6CD5}">
      <dgm:prSet phldrT="[Text]"/>
      <dgm:spPr/>
      <dgm:t>
        <a:bodyPr/>
        <a:lstStyle/>
        <a:p>
          <a:r>
            <a:rPr lang="de-DE" dirty="0"/>
            <a:t>Auswahl der Sensoren</a:t>
          </a:r>
        </a:p>
      </dgm:t>
    </dgm:pt>
    <dgm:pt modelId="{F66ED814-4710-49A6-BCB5-A97C45CF2298}" type="parTrans" cxnId="{D0A0CD38-E9A1-4DAB-9B11-B097EC72914C}">
      <dgm:prSet/>
      <dgm:spPr/>
      <dgm:t>
        <a:bodyPr/>
        <a:lstStyle/>
        <a:p>
          <a:endParaRPr lang="de-DE"/>
        </a:p>
      </dgm:t>
    </dgm:pt>
    <dgm:pt modelId="{15D402CB-6B7E-4F97-AF2E-6625514D73BA}" type="sibTrans" cxnId="{D0A0CD38-E9A1-4DAB-9B11-B097EC72914C}">
      <dgm:prSet/>
      <dgm:spPr/>
      <dgm:t>
        <a:bodyPr/>
        <a:lstStyle/>
        <a:p>
          <a:endParaRPr lang="de-DE"/>
        </a:p>
      </dgm:t>
    </dgm:pt>
    <dgm:pt modelId="{5D186A41-13F2-4ED2-A4B4-6F6A15A4B639}">
      <dgm:prSet phldrT="[Text]"/>
      <dgm:spPr/>
      <dgm:t>
        <a:bodyPr/>
        <a:lstStyle/>
        <a:p>
          <a:r>
            <a:rPr lang="de-DE" dirty="0"/>
            <a:t>Daten zu diesen Sensoren werden angezeigt</a:t>
          </a:r>
        </a:p>
      </dgm:t>
    </dgm:pt>
    <dgm:pt modelId="{C9BBD21C-3274-4CD2-890A-80F14A79D154}" type="parTrans" cxnId="{A1F9DAAE-7513-452D-93A2-C40D7CA8F5A8}">
      <dgm:prSet/>
      <dgm:spPr/>
      <dgm:t>
        <a:bodyPr/>
        <a:lstStyle/>
        <a:p>
          <a:endParaRPr lang="de-DE"/>
        </a:p>
      </dgm:t>
    </dgm:pt>
    <dgm:pt modelId="{F136B1FB-DE82-46C5-BB0A-7DE93C5C1D91}" type="sibTrans" cxnId="{A1F9DAAE-7513-452D-93A2-C40D7CA8F5A8}">
      <dgm:prSet/>
      <dgm:spPr/>
      <dgm:t>
        <a:bodyPr/>
        <a:lstStyle/>
        <a:p>
          <a:endParaRPr lang="de-DE"/>
        </a:p>
      </dgm:t>
    </dgm:pt>
    <dgm:pt modelId="{EC3423B8-31BE-4276-9B0F-55C3C3C25DA2}">
      <dgm:prSet phldrT="[Text]"/>
      <dgm:spPr/>
      <dgm:t>
        <a:bodyPr/>
        <a:lstStyle/>
        <a:p>
          <a:r>
            <a:rPr lang="de-DE" dirty="0"/>
            <a:t>Schließen der Sensordaten</a:t>
          </a:r>
        </a:p>
      </dgm:t>
    </dgm:pt>
    <dgm:pt modelId="{9DE17588-7A51-429A-ACD1-C5683A1BC02E}" type="parTrans" cxnId="{B2BA74A8-0198-45AE-97B5-972F7646E197}">
      <dgm:prSet/>
      <dgm:spPr/>
      <dgm:t>
        <a:bodyPr/>
        <a:lstStyle/>
        <a:p>
          <a:endParaRPr lang="de-DE"/>
        </a:p>
      </dgm:t>
    </dgm:pt>
    <dgm:pt modelId="{BBB92155-44B8-4352-A2DB-9A248A6910A6}" type="sibTrans" cxnId="{B2BA74A8-0198-45AE-97B5-972F7646E197}">
      <dgm:prSet/>
      <dgm:spPr/>
      <dgm:t>
        <a:bodyPr/>
        <a:lstStyle/>
        <a:p>
          <a:endParaRPr lang="de-DE"/>
        </a:p>
      </dgm:t>
    </dgm:pt>
    <dgm:pt modelId="{6BC58182-17DA-4448-8F24-E4F03CDC2E31}">
      <dgm:prSet phldrT="[Text]"/>
      <dgm:spPr/>
      <dgm:t>
        <a:bodyPr/>
        <a:lstStyle/>
        <a:p>
          <a:r>
            <a:rPr lang="de-DE" dirty="0"/>
            <a:t>Schließen er Schnittstelle</a:t>
          </a:r>
        </a:p>
      </dgm:t>
    </dgm:pt>
    <dgm:pt modelId="{11365820-2A77-4A10-90CE-AEBCE05F971E}" type="parTrans" cxnId="{A53226E2-0E17-49D2-85C0-87AAD6941E90}">
      <dgm:prSet/>
      <dgm:spPr/>
      <dgm:t>
        <a:bodyPr/>
        <a:lstStyle/>
        <a:p>
          <a:endParaRPr lang="de-DE"/>
        </a:p>
      </dgm:t>
    </dgm:pt>
    <dgm:pt modelId="{8D149CB2-A5D3-4F07-80E1-650A174B018C}" type="sibTrans" cxnId="{A53226E2-0E17-49D2-85C0-87AAD6941E90}">
      <dgm:prSet/>
      <dgm:spPr/>
      <dgm:t>
        <a:bodyPr/>
        <a:lstStyle/>
        <a:p>
          <a:endParaRPr lang="de-DE"/>
        </a:p>
      </dgm:t>
    </dgm:pt>
    <dgm:pt modelId="{40645F44-DA0D-4767-8C3A-1F24261D0224}" type="pres">
      <dgm:prSet presAssocID="{A34655B5-9B2B-4615-B753-A058D8D0B0B4}" presName="Name0" presStyleCnt="0">
        <dgm:presLayoutVars>
          <dgm:dir/>
          <dgm:resizeHandles val="exact"/>
        </dgm:presLayoutVars>
      </dgm:prSet>
      <dgm:spPr/>
    </dgm:pt>
    <dgm:pt modelId="{21C07208-F0EF-44DB-95EB-57D83D8E05CE}" type="pres">
      <dgm:prSet presAssocID="{FCDFA12D-5D1E-4FF7-B3FD-CFCAB36C16E5}" presName="node" presStyleLbl="node1" presStyleIdx="0" presStyleCnt="12">
        <dgm:presLayoutVars>
          <dgm:bulletEnabled val="1"/>
        </dgm:presLayoutVars>
      </dgm:prSet>
      <dgm:spPr/>
    </dgm:pt>
    <dgm:pt modelId="{31ADD145-3B71-4F76-B1B3-0B025BE5E5F6}" type="pres">
      <dgm:prSet presAssocID="{20708A7D-2139-46B6-B447-08F4EC689D25}" presName="sibTrans" presStyleLbl="sibTrans1D1" presStyleIdx="0" presStyleCnt="11"/>
      <dgm:spPr/>
    </dgm:pt>
    <dgm:pt modelId="{5CFE27E6-EB95-461D-9AF3-A359F7A4BCE4}" type="pres">
      <dgm:prSet presAssocID="{20708A7D-2139-46B6-B447-08F4EC689D25}" presName="connectorText" presStyleLbl="sibTrans1D1" presStyleIdx="0" presStyleCnt="11"/>
      <dgm:spPr/>
    </dgm:pt>
    <dgm:pt modelId="{23FF5441-0136-44C0-AB4D-B580C00E5037}" type="pres">
      <dgm:prSet presAssocID="{FD47924B-5B99-4D33-BAFB-C568DB1278B8}" presName="node" presStyleLbl="node1" presStyleIdx="1" presStyleCnt="12">
        <dgm:presLayoutVars>
          <dgm:bulletEnabled val="1"/>
        </dgm:presLayoutVars>
      </dgm:prSet>
      <dgm:spPr/>
    </dgm:pt>
    <dgm:pt modelId="{429E552E-561C-497B-A4CE-7A7A19EBF0E2}" type="pres">
      <dgm:prSet presAssocID="{C95CDD8F-B2C4-4E19-BAE4-4C4E53EEAD02}" presName="sibTrans" presStyleLbl="sibTrans1D1" presStyleIdx="1" presStyleCnt="11"/>
      <dgm:spPr/>
    </dgm:pt>
    <dgm:pt modelId="{CA8C36E2-422D-46B8-A891-93173BC7C331}" type="pres">
      <dgm:prSet presAssocID="{C95CDD8F-B2C4-4E19-BAE4-4C4E53EEAD02}" presName="connectorText" presStyleLbl="sibTrans1D1" presStyleIdx="1" presStyleCnt="11"/>
      <dgm:spPr/>
    </dgm:pt>
    <dgm:pt modelId="{E15CC70B-7793-45E0-86BB-EE90D298C29C}" type="pres">
      <dgm:prSet presAssocID="{3D857F93-9399-420A-A3C0-6B8286A26D41}" presName="node" presStyleLbl="node1" presStyleIdx="2" presStyleCnt="12">
        <dgm:presLayoutVars>
          <dgm:bulletEnabled val="1"/>
        </dgm:presLayoutVars>
      </dgm:prSet>
      <dgm:spPr/>
    </dgm:pt>
    <dgm:pt modelId="{6A4F4317-C842-43FB-95B7-826799F1E38E}" type="pres">
      <dgm:prSet presAssocID="{27D2126C-30F1-40A2-8154-B3F4584D2B0F}" presName="sibTrans" presStyleLbl="sibTrans1D1" presStyleIdx="2" presStyleCnt="11"/>
      <dgm:spPr/>
    </dgm:pt>
    <dgm:pt modelId="{47020768-595D-4A9F-A72A-54B41F9DF5B5}" type="pres">
      <dgm:prSet presAssocID="{27D2126C-30F1-40A2-8154-B3F4584D2B0F}" presName="connectorText" presStyleLbl="sibTrans1D1" presStyleIdx="2" presStyleCnt="11"/>
      <dgm:spPr/>
    </dgm:pt>
    <dgm:pt modelId="{A1F81DFA-425D-4C4B-B466-7F0049110A86}" type="pres">
      <dgm:prSet presAssocID="{EFA9E246-6E20-456C-9CBC-E5E8184B0C66}" presName="node" presStyleLbl="node1" presStyleIdx="3" presStyleCnt="12">
        <dgm:presLayoutVars>
          <dgm:bulletEnabled val="1"/>
        </dgm:presLayoutVars>
      </dgm:prSet>
      <dgm:spPr/>
    </dgm:pt>
    <dgm:pt modelId="{9618F864-BF67-4CBD-A917-A1CF6357DDB5}" type="pres">
      <dgm:prSet presAssocID="{3DAFE7A4-1998-48D9-9E2B-8492D44D2654}" presName="sibTrans" presStyleLbl="sibTrans1D1" presStyleIdx="3" presStyleCnt="11"/>
      <dgm:spPr/>
    </dgm:pt>
    <dgm:pt modelId="{5F821D01-FB8C-4892-A1A4-081CAAD3388D}" type="pres">
      <dgm:prSet presAssocID="{3DAFE7A4-1998-48D9-9E2B-8492D44D2654}" presName="connectorText" presStyleLbl="sibTrans1D1" presStyleIdx="3" presStyleCnt="11"/>
      <dgm:spPr/>
    </dgm:pt>
    <dgm:pt modelId="{4D0D44C9-7EF8-4DAE-A493-C12FCB61BA4E}" type="pres">
      <dgm:prSet presAssocID="{3729E73B-645D-4029-8F5F-833DCFC0EB0E}" presName="node" presStyleLbl="node1" presStyleIdx="4" presStyleCnt="12">
        <dgm:presLayoutVars>
          <dgm:bulletEnabled val="1"/>
        </dgm:presLayoutVars>
      </dgm:prSet>
      <dgm:spPr/>
    </dgm:pt>
    <dgm:pt modelId="{7E5B6BC9-BF0F-4A47-B87A-CF15E0731786}" type="pres">
      <dgm:prSet presAssocID="{2827348A-B791-41A2-A543-2AD590177BAB}" presName="sibTrans" presStyleLbl="sibTrans1D1" presStyleIdx="4" presStyleCnt="11"/>
      <dgm:spPr/>
    </dgm:pt>
    <dgm:pt modelId="{EA0A3708-514F-496A-A59B-4FC0D13D6CF2}" type="pres">
      <dgm:prSet presAssocID="{2827348A-B791-41A2-A543-2AD590177BAB}" presName="connectorText" presStyleLbl="sibTrans1D1" presStyleIdx="4" presStyleCnt="11"/>
      <dgm:spPr/>
    </dgm:pt>
    <dgm:pt modelId="{AB5395D6-F175-4944-9D35-076373FBE2BE}" type="pres">
      <dgm:prSet presAssocID="{816FB5D9-7817-427F-9BF2-39FF599A1985}" presName="node" presStyleLbl="node1" presStyleIdx="5" presStyleCnt="12">
        <dgm:presLayoutVars>
          <dgm:bulletEnabled val="1"/>
        </dgm:presLayoutVars>
      </dgm:prSet>
      <dgm:spPr/>
    </dgm:pt>
    <dgm:pt modelId="{733E305B-1F74-484A-BF59-45A71DB79848}" type="pres">
      <dgm:prSet presAssocID="{5CBABCB7-B89D-44DE-AF73-D041E0B70259}" presName="sibTrans" presStyleLbl="sibTrans1D1" presStyleIdx="5" presStyleCnt="11"/>
      <dgm:spPr/>
    </dgm:pt>
    <dgm:pt modelId="{1E40E58B-B299-4C5E-B7E5-F34144347B5C}" type="pres">
      <dgm:prSet presAssocID="{5CBABCB7-B89D-44DE-AF73-D041E0B70259}" presName="connectorText" presStyleLbl="sibTrans1D1" presStyleIdx="5" presStyleCnt="11"/>
      <dgm:spPr/>
    </dgm:pt>
    <dgm:pt modelId="{4AF3355F-A3B6-430E-BE30-CAE49AED0CE3}" type="pres">
      <dgm:prSet presAssocID="{589782F2-5614-4ACF-ABE0-DD5C606D7FDB}" presName="node" presStyleLbl="node1" presStyleIdx="6" presStyleCnt="12">
        <dgm:presLayoutVars>
          <dgm:bulletEnabled val="1"/>
        </dgm:presLayoutVars>
      </dgm:prSet>
      <dgm:spPr/>
    </dgm:pt>
    <dgm:pt modelId="{22AB06BB-336A-45ED-9BFA-677CF4E1E41F}" type="pres">
      <dgm:prSet presAssocID="{C6F10CAC-AA34-40DC-9CDD-B64703F36479}" presName="sibTrans" presStyleLbl="sibTrans1D1" presStyleIdx="6" presStyleCnt="11"/>
      <dgm:spPr/>
    </dgm:pt>
    <dgm:pt modelId="{81A2B1E3-4AA2-4140-B54C-7A3F423D221B}" type="pres">
      <dgm:prSet presAssocID="{C6F10CAC-AA34-40DC-9CDD-B64703F36479}" presName="connectorText" presStyleLbl="sibTrans1D1" presStyleIdx="6" presStyleCnt="11"/>
      <dgm:spPr/>
    </dgm:pt>
    <dgm:pt modelId="{89E2E1D7-1784-4CB3-AE26-E95E33205D09}" type="pres">
      <dgm:prSet presAssocID="{C1114944-6B76-4409-8F90-5D337D737EB9}" presName="node" presStyleLbl="node1" presStyleIdx="7" presStyleCnt="12">
        <dgm:presLayoutVars>
          <dgm:bulletEnabled val="1"/>
        </dgm:presLayoutVars>
      </dgm:prSet>
      <dgm:spPr/>
    </dgm:pt>
    <dgm:pt modelId="{29511805-FC1E-4510-BE6C-CA11B49B3A44}" type="pres">
      <dgm:prSet presAssocID="{6F94FFF9-90A0-449B-8833-27E72FDEB516}" presName="sibTrans" presStyleLbl="sibTrans1D1" presStyleIdx="7" presStyleCnt="11"/>
      <dgm:spPr/>
    </dgm:pt>
    <dgm:pt modelId="{387B9F5A-652E-4920-B9E5-42219C4EFAC9}" type="pres">
      <dgm:prSet presAssocID="{6F94FFF9-90A0-449B-8833-27E72FDEB516}" presName="connectorText" presStyleLbl="sibTrans1D1" presStyleIdx="7" presStyleCnt="11"/>
      <dgm:spPr/>
    </dgm:pt>
    <dgm:pt modelId="{52CB0A9F-FDEB-483E-964A-96EB23F759D6}" type="pres">
      <dgm:prSet presAssocID="{6127FD26-44E2-415F-98C6-727F473E6CD5}" presName="node" presStyleLbl="node1" presStyleIdx="8" presStyleCnt="12">
        <dgm:presLayoutVars>
          <dgm:bulletEnabled val="1"/>
        </dgm:presLayoutVars>
      </dgm:prSet>
      <dgm:spPr/>
    </dgm:pt>
    <dgm:pt modelId="{F716655E-BF60-4B61-AAD8-C4AE4040BDD7}" type="pres">
      <dgm:prSet presAssocID="{15D402CB-6B7E-4F97-AF2E-6625514D73BA}" presName="sibTrans" presStyleLbl="sibTrans1D1" presStyleIdx="8" presStyleCnt="11"/>
      <dgm:spPr/>
    </dgm:pt>
    <dgm:pt modelId="{09EE5F73-0EB0-4273-AA4E-DBB5BC6D5541}" type="pres">
      <dgm:prSet presAssocID="{15D402CB-6B7E-4F97-AF2E-6625514D73BA}" presName="connectorText" presStyleLbl="sibTrans1D1" presStyleIdx="8" presStyleCnt="11"/>
      <dgm:spPr/>
    </dgm:pt>
    <dgm:pt modelId="{E613FBF3-FA69-48DA-9FEA-04718EF9BA01}" type="pres">
      <dgm:prSet presAssocID="{5D186A41-13F2-4ED2-A4B4-6F6A15A4B639}" presName="node" presStyleLbl="node1" presStyleIdx="9" presStyleCnt="12">
        <dgm:presLayoutVars>
          <dgm:bulletEnabled val="1"/>
        </dgm:presLayoutVars>
      </dgm:prSet>
      <dgm:spPr/>
    </dgm:pt>
    <dgm:pt modelId="{78F81F14-1781-4EAC-B7D9-8F77D34BB940}" type="pres">
      <dgm:prSet presAssocID="{F136B1FB-DE82-46C5-BB0A-7DE93C5C1D91}" presName="sibTrans" presStyleLbl="sibTrans1D1" presStyleIdx="9" presStyleCnt="11"/>
      <dgm:spPr/>
    </dgm:pt>
    <dgm:pt modelId="{9118ADEA-5E7F-4855-8156-0CE3A1662AAF}" type="pres">
      <dgm:prSet presAssocID="{F136B1FB-DE82-46C5-BB0A-7DE93C5C1D91}" presName="connectorText" presStyleLbl="sibTrans1D1" presStyleIdx="9" presStyleCnt="11"/>
      <dgm:spPr/>
    </dgm:pt>
    <dgm:pt modelId="{7F19DEDA-6ECF-4567-AE5E-55D13B81C322}" type="pres">
      <dgm:prSet presAssocID="{EC3423B8-31BE-4276-9B0F-55C3C3C25DA2}" presName="node" presStyleLbl="node1" presStyleIdx="10" presStyleCnt="12">
        <dgm:presLayoutVars>
          <dgm:bulletEnabled val="1"/>
        </dgm:presLayoutVars>
      </dgm:prSet>
      <dgm:spPr/>
    </dgm:pt>
    <dgm:pt modelId="{005DD1CB-131D-4B6A-866E-456923B5E453}" type="pres">
      <dgm:prSet presAssocID="{BBB92155-44B8-4352-A2DB-9A248A6910A6}" presName="sibTrans" presStyleLbl="sibTrans1D1" presStyleIdx="10" presStyleCnt="11"/>
      <dgm:spPr/>
    </dgm:pt>
    <dgm:pt modelId="{4237E7ED-EA3C-45A8-A887-C1D2903CCC68}" type="pres">
      <dgm:prSet presAssocID="{BBB92155-44B8-4352-A2DB-9A248A6910A6}" presName="connectorText" presStyleLbl="sibTrans1D1" presStyleIdx="10" presStyleCnt="11"/>
      <dgm:spPr/>
    </dgm:pt>
    <dgm:pt modelId="{A3927032-E0FC-49E3-BB1B-08D7481F4B05}" type="pres">
      <dgm:prSet presAssocID="{6BC58182-17DA-4448-8F24-E4F03CDC2E31}" presName="node" presStyleLbl="node1" presStyleIdx="11" presStyleCnt="12">
        <dgm:presLayoutVars>
          <dgm:bulletEnabled val="1"/>
        </dgm:presLayoutVars>
      </dgm:prSet>
      <dgm:spPr/>
    </dgm:pt>
  </dgm:ptLst>
  <dgm:cxnLst>
    <dgm:cxn modelId="{44E2A703-2DFF-4408-9220-C3BD76DD28F6}" type="presOf" srcId="{F136B1FB-DE82-46C5-BB0A-7DE93C5C1D91}" destId="{9118ADEA-5E7F-4855-8156-0CE3A1662AAF}" srcOrd="1" destOrd="0" presId="urn:microsoft.com/office/officeart/2005/8/layout/bProcess3"/>
    <dgm:cxn modelId="{C2EF3306-2535-45B9-9A5E-3327E149855A}" type="presOf" srcId="{20708A7D-2139-46B6-B447-08F4EC689D25}" destId="{5CFE27E6-EB95-461D-9AF3-A359F7A4BCE4}" srcOrd="1" destOrd="0" presId="urn:microsoft.com/office/officeart/2005/8/layout/bProcess3"/>
    <dgm:cxn modelId="{71E54506-6B5E-4C5F-B5D3-220A4DB8DF06}" srcId="{A34655B5-9B2B-4615-B753-A058D8D0B0B4}" destId="{816FB5D9-7817-427F-9BF2-39FF599A1985}" srcOrd="5" destOrd="0" parTransId="{39A3E835-76CB-486D-A8FE-96560EB676FA}" sibTransId="{5CBABCB7-B89D-44DE-AF73-D041E0B70259}"/>
    <dgm:cxn modelId="{860E8B06-C391-44AC-AE10-BDB471254BD3}" type="presOf" srcId="{C6F10CAC-AA34-40DC-9CDD-B64703F36479}" destId="{22AB06BB-336A-45ED-9BFA-677CF4E1E41F}" srcOrd="0" destOrd="0" presId="urn:microsoft.com/office/officeart/2005/8/layout/bProcess3"/>
    <dgm:cxn modelId="{83775807-76E0-4069-A957-8BB1090EB1B2}" type="presOf" srcId="{C95CDD8F-B2C4-4E19-BAE4-4C4E53EEAD02}" destId="{CA8C36E2-422D-46B8-A891-93173BC7C331}" srcOrd="1" destOrd="0" presId="urn:microsoft.com/office/officeart/2005/8/layout/bProcess3"/>
    <dgm:cxn modelId="{3961D909-C84B-48A8-AB87-1A31EFE29C18}" type="presOf" srcId="{15D402CB-6B7E-4F97-AF2E-6625514D73BA}" destId="{F716655E-BF60-4B61-AAD8-C4AE4040BDD7}" srcOrd="0" destOrd="0" presId="urn:microsoft.com/office/officeart/2005/8/layout/bProcess3"/>
    <dgm:cxn modelId="{AFAAF813-51FC-496C-8645-C3F7B38BA2D8}" type="presOf" srcId="{BBB92155-44B8-4352-A2DB-9A248A6910A6}" destId="{4237E7ED-EA3C-45A8-A887-C1D2903CCC68}" srcOrd="1" destOrd="0" presId="urn:microsoft.com/office/officeart/2005/8/layout/bProcess3"/>
    <dgm:cxn modelId="{F8A1761D-95AC-498C-BC3D-4CEFD14C5910}" type="presOf" srcId="{A34655B5-9B2B-4615-B753-A058D8D0B0B4}" destId="{40645F44-DA0D-4767-8C3A-1F24261D0224}" srcOrd="0" destOrd="0" presId="urn:microsoft.com/office/officeart/2005/8/layout/bProcess3"/>
    <dgm:cxn modelId="{EB9B642B-5382-48CC-83C7-65E076E2C7F6}" type="presOf" srcId="{20708A7D-2139-46B6-B447-08F4EC689D25}" destId="{31ADD145-3B71-4F76-B1B3-0B025BE5E5F6}" srcOrd="0" destOrd="0" presId="urn:microsoft.com/office/officeart/2005/8/layout/bProcess3"/>
    <dgm:cxn modelId="{D0A0CD38-E9A1-4DAB-9B11-B097EC72914C}" srcId="{A34655B5-9B2B-4615-B753-A058D8D0B0B4}" destId="{6127FD26-44E2-415F-98C6-727F473E6CD5}" srcOrd="8" destOrd="0" parTransId="{F66ED814-4710-49A6-BCB5-A97C45CF2298}" sibTransId="{15D402CB-6B7E-4F97-AF2E-6625514D73BA}"/>
    <dgm:cxn modelId="{10B44B3F-563F-4424-A900-C6A5CB73C256}" type="presOf" srcId="{C1114944-6B76-4409-8F90-5D337D737EB9}" destId="{89E2E1D7-1784-4CB3-AE26-E95E33205D09}" srcOrd="0" destOrd="0" presId="urn:microsoft.com/office/officeart/2005/8/layout/bProcess3"/>
    <dgm:cxn modelId="{5D79A45E-186B-41E3-B2C1-F4D4F14296BF}" srcId="{A34655B5-9B2B-4615-B753-A058D8D0B0B4}" destId="{589782F2-5614-4ACF-ABE0-DD5C606D7FDB}" srcOrd="6" destOrd="0" parTransId="{DB92AA80-60A3-45B6-A7F8-2D7393ED6135}" sibTransId="{C6F10CAC-AA34-40DC-9CDD-B64703F36479}"/>
    <dgm:cxn modelId="{C7340F41-EA0E-42CE-8644-8C77BDB89605}" type="presOf" srcId="{FD47924B-5B99-4D33-BAFB-C568DB1278B8}" destId="{23FF5441-0136-44C0-AB4D-B580C00E5037}" srcOrd="0" destOrd="0" presId="urn:microsoft.com/office/officeart/2005/8/layout/bProcess3"/>
    <dgm:cxn modelId="{F7C4AD44-8CFA-47CA-9F72-642F5B0C07E0}" type="presOf" srcId="{3DAFE7A4-1998-48D9-9E2B-8492D44D2654}" destId="{9618F864-BF67-4CBD-A917-A1CF6357DDB5}" srcOrd="0" destOrd="0" presId="urn:microsoft.com/office/officeart/2005/8/layout/bProcess3"/>
    <dgm:cxn modelId="{BCAE0F66-9D67-45F9-9B4B-90D25A528EC1}" type="presOf" srcId="{27D2126C-30F1-40A2-8154-B3F4584D2B0F}" destId="{6A4F4317-C842-43FB-95B7-826799F1E38E}" srcOrd="0" destOrd="0" presId="urn:microsoft.com/office/officeart/2005/8/layout/bProcess3"/>
    <dgm:cxn modelId="{D92A1B48-AD62-4C19-B1B3-2B5730139CB2}" type="presOf" srcId="{6F94FFF9-90A0-449B-8833-27E72FDEB516}" destId="{29511805-FC1E-4510-BE6C-CA11B49B3A44}" srcOrd="0" destOrd="0" presId="urn:microsoft.com/office/officeart/2005/8/layout/bProcess3"/>
    <dgm:cxn modelId="{CD062849-0D71-493D-9EB9-2CF6D32F0D10}" type="presOf" srcId="{816FB5D9-7817-427F-9BF2-39FF599A1985}" destId="{AB5395D6-F175-4944-9D35-076373FBE2BE}" srcOrd="0" destOrd="0" presId="urn:microsoft.com/office/officeart/2005/8/layout/bProcess3"/>
    <dgm:cxn modelId="{E480E669-DE47-4458-866C-661E3C97E08E}" type="presOf" srcId="{C95CDD8F-B2C4-4E19-BAE4-4C4E53EEAD02}" destId="{429E552E-561C-497B-A4CE-7A7A19EBF0E2}" srcOrd="0" destOrd="0" presId="urn:microsoft.com/office/officeart/2005/8/layout/bProcess3"/>
    <dgm:cxn modelId="{653EC24A-7FEB-474C-98A4-497AA63DA045}" type="presOf" srcId="{3DAFE7A4-1998-48D9-9E2B-8492D44D2654}" destId="{5F821D01-FB8C-4892-A1A4-081CAAD3388D}" srcOrd="1" destOrd="0" presId="urn:microsoft.com/office/officeart/2005/8/layout/bProcess3"/>
    <dgm:cxn modelId="{A4D9F86D-2A35-4336-BA98-847FD63B1D8D}" type="presOf" srcId="{589782F2-5614-4ACF-ABE0-DD5C606D7FDB}" destId="{4AF3355F-A3B6-430E-BE30-CAE49AED0CE3}" srcOrd="0" destOrd="0" presId="urn:microsoft.com/office/officeart/2005/8/layout/bProcess3"/>
    <dgm:cxn modelId="{20770073-D9DE-4143-BE56-8EA9C4DF460C}" type="presOf" srcId="{6F94FFF9-90A0-449B-8833-27E72FDEB516}" destId="{387B9F5A-652E-4920-B9E5-42219C4EFAC9}" srcOrd="1" destOrd="0" presId="urn:microsoft.com/office/officeart/2005/8/layout/bProcess3"/>
    <dgm:cxn modelId="{FDFD4354-F404-40CB-9118-839F603FFFC5}" type="presOf" srcId="{3729E73B-645D-4029-8F5F-833DCFC0EB0E}" destId="{4D0D44C9-7EF8-4DAE-A493-C12FCB61BA4E}" srcOrd="0" destOrd="0" presId="urn:microsoft.com/office/officeart/2005/8/layout/bProcess3"/>
    <dgm:cxn modelId="{0C670A55-53B7-4A98-A8AC-FF7FA3C13D16}" type="presOf" srcId="{27D2126C-30F1-40A2-8154-B3F4584D2B0F}" destId="{47020768-595D-4A9F-A72A-54B41F9DF5B5}" srcOrd="1" destOrd="0" presId="urn:microsoft.com/office/officeart/2005/8/layout/bProcess3"/>
    <dgm:cxn modelId="{3227BC75-4167-4F83-B919-BE1775A6CCA6}" type="presOf" srcId="{F136B1FB-DE82-46C5-BB0A-7DE93C5C1D91}" destId="{78F81F14-1781-4EAC-B7D9-8F77D34BB940}" srcOrd="0" destOrd="0" presId="urn:microsoft.com/office/officeart/2005/8/layout/bProcess3"/>
    <dgm:cxn modelId="{05443E76-1AC8-493A-A25F-7D9AB6C3BC05}" srcId="{A34655B5-9B2B-4615-B753-A058D8D0B0B4}" destId="{3D857F93-9399-420A-A3C0-6B8286A26D41}" srcOrd="2" destOrd="0" parTransId="{178A0B1D-0989-4831-9799-9AB12AA483C6}" sibTransId="{27D2126C-30F1-40A2-8154-B3F4584D2B0F}"/>
    <dgm:cxn modelId="{802A8285-DD6F-4B65-9E05-DB169C0BA67E}" srcId="{A34655B5-9B2B-4615-B753-A058D8D0B0B4}" destId="{FCDFA12D-5D1E-4FF7-B3FD-CFCAB36C16E5}" srcOrd="0" destOrd="0" parTransId="{B169CB15-FDEE-43F2-B442-3756353035CB}" sibTransId="{20708A7D-2139-46B6-B447-08F4EC689D25}"/>
    <dgm:cxn modelId="{081DE389-A666-46F4-94F8-DC20A55A7622}" type="presOf" srcId="{BBB92155-44B8-4352-A2DB-9A248A6910A6}" destId="{005DD1CB-131D-4B6A-866E-456923B5E453}" srcOrd="0" destOrd="0" presId="urn:microsoft.com/office/officeart/2005/8/layout/bProcess3"/>
    <dgm:cxn modelId="{3E261599-5DC5-42C4-A8DB-0D544A064C61}" type="presOf" srcId="{15D402CB-6B7E-4F97-AF2E-6625514D73BA}" destId="{09EE5F73-0EB0-4273-AA4E-DBB5BC6D5541}" srcOrd="1" destOrd="0" presId="urn:microsoft.com/office/officeart/2005/8/layout/bProcess3"/>
    <dgm:cxn modelId="{3DF7A19D-4F67-4ABA-91C4-C107529D5800}" srcId="{A34655B5-9B2B-4615-B753-A058D8D0B0B4}" destId="{C1114944-6B76-4409-8F90-5D337D737EB9}" srcOrd="7" destOrd="0" parTransId="{95326003-968B-45B2-827B-C4F404174D0F}" sibTransId="{6F94FFF9-90A0-449B-8833-27E72FDEB516}"/>
    <dgm:cxn modelId="{B2BA74A8-0198-45AE-97B5-972F7646E197}" srcId="{A34655B5-9B2B-4615-B753-A058D8D0B0B4}" destId="{EC3423B8-31BE-4276-9B0F-55C3C3C25DA2}" srcOrd="10" destOrd="0" parTransId="{9DE17588-7A51-429A-ACD1-C5683A1BC02E}" sibTransId="{BBB92155-44B8-4352-A2DB-9A248A6910A6}"/>
    <dgm:cxn modelId="{B18745AB-B294-4213-8774-A35AEC9BD7B4}" srcId="{A34655B5-9B2B-4615-B753-A058D8D0B0B4}" destId="{FD47924B-5B99-4D33-BAFB-C568DB1278B8}" srcOrd="1" destOrd="0" parTransId="{B78D2BC6-131E-48F6-B072-3AA04D4A09FC}" sibTransId="{C95CDD8F-B2C4-4E19-BAE4-4C4E53EEAD02}"/>
    <dgm:cxn modelId="{A1F9DAAE-7513-452D-93A2-C40D7CA8F5A8}" srcId="{A34655B5-9B2B-4615-B753-A058D8D0B0B4}" destId="{5D186A41-13F2-4ED2-A4B4-6F6A15A4B639}" srcOrd="9" destOrd="0" parTransId="{C9BBD21C-3274-4CD2-890A-80F14A79D154}" sibTransId="{F136B1FB-DE82-46C5-BB0A-7DE93C5C1D91}"/>
    <dgm:cxn modelId="{504252C0-4FF2-48D1-9ECA-5FA8EDBA5DC2}" type="presOf" srcId="{FCDFA12D-5D1E-4FF7-B3FD-CFCAB36C16E5}" destId="{21C07208-F0EF-44DB-95EB-57D83D8E05CE}" srcOrd="0" destOrd="0" presId="urn:microsoft.com/office/officeart/2005/8/layout/bProcess3"/>
    <dgm:cxn modelId="{13FD77C3-57F6-4D47-BA54-906BE6DE7403}" type="presOf" srcId="{C6F10CAC-AA34-40DC-9CDD-B64703F36479}" destId="{81A2B1E3-4AA2-4140-B54C-7A3F423D221B}" srcOrd="1" destOrd="0" presId="urn:microsoft.com/office/officeart/2005/8/layout/bProcess3"/>
    <dgm:cxn modelId="{16CE02C5-83C2-4645-A4F8-17543D30DEA4}" type="presOf" srcId="{3D857F93-9399-420A-A3C0-6B8286A26D41}" destId="{E15CC70B-7793-45E0-86BB-EE90D298C29C}" srcOrd="0" destOrd="0" presId="urn:microsoft.com/office/officeart/2005/8/layout/bProcess3"/>
    <dgm:cxn modelId="{2E80A9C7-EE3C-4A19-973B-ADF6A2BCF937}" type="presOf" srcId="{2827348A-B791-41A2-A543-2AD590177BAB}" destId="{7E5B6BC9-BF0F-4A47-B87A-CF15E0731786}" srcOrd="0" destOrd="0" presId="urn:microsoft.com/office/officeart/2005/8/layout/bProcess3"/>
    <dgm:cxn modelId="{EE0A0FC9-A035-443C-BCD7-20DC12EC2D41}" srcId="{A34655B5-9B2B-4615-B753-A058D8D0B0B4}" destId="{EFA9E246-6E20-456C-9CBC-E5E8184B0C66}" srcOrd="3" destOrd="0" parTransId="{F29709CA-ED6F-4498-86D2-D58E1F28FB68}" sibTransId="{3DAFE7A4-1998-48D9-9E2B-8492D44D2654}"/>
    <dgm:cxn modelId="{3E39DECA-7A10-4439-9D95-9A3ABD5488C5}" type="presOf" srcId="{EFA9E246-6E20-456C-9CBC-E5E8184B0C66}" destId="{A1F81DFA-425D-4C4B-B466-7F0049110A86}" srcOrd="0" destOrd="0" presId="urn:microsoft.com/office/officeart/2005/8/layout/bProcess3"/>
    <dgm:cxn modelId="{F1FE18CE-CB7C-4BE2-BF42-C62E8BB714B7}" type="presOf" srcId="{EC3423B8-31BE-4276-9B0F-55C3C3C25DA2}" destId="{7F19DEDA-6ECF-4567-AE5E-55D13B81C322}" srcOrd="0" destOrd="0" presId="urn:microsoft.com/office/officeart/2005/8/layout/bProcess3"/>
    <dgm:cxn modelId="{1F731ECE-8D71-4AF8-9E4F-F6F86A8953A2}" type="presOf" srcId="{5D186A41-13F2-4ED2-A4B4-6F6A15A4B639}" destId="{E613FBF3-FA69-48DA-9FEA-04718EF9BA01}" srcOrd="0" destOrd="0" presId="urn:microsoft.com/office/officeart/2005/8/layout/bProcess3"/>
    <dgm:cxn modelId="{20C56DD0-7390-4B8E-8DB8-D5660CCA938B}" type="presOf" srcId="{5CBABCB7-B89D-44DE-AF73-D041E0B70259}" destId="{733E305B-1F74-484A-BF59-45A71DB79848}" srcOrd="0" destOrd="0" presId="urn:microsoft.com/office/officeart/2005/8/layout/bProcess3"/>
    <dgm:cxn modelId="{E67E29D1-FAB4-4860-A12D-CD855F59C3F4}" type="presOf" srcId="{5CBABCB7-B89D-44DE-AF73-D041E0B70259}" destId="{1E40E58B-B299-4C5E-B7E5-F34144347B5C}" srcOrd="1" destOrd="0" presId="urn:microsoft.com/office/officeart/2005/8/layout/bProcess3"/>
    <dgm:cxn modelId="{BCDA20DC-98C7-475A-8F06-6B065A64D63B}" type="presOf" srcId="{6127FD26-44E2-415F-98C6-727F473E6CD5}" destId="{52CB0A9F-FDEB-483E-964A-96EB23F759D6}" srcOrd="0" destOrd="0" presId="urn:microsoft.com/office/officeart/2005/8/layout/bProcess3"/>
    <dgm:cxn modelId="{A53226E2-0E17-49D2-85C0-87AAD6941E90}" srcId="{A34655B5-9B2B-4615-B753-A058D8D0B0B4}" destId="{6BC58182-17DA-4448-8F24-E4F03CDC2E31}" srcOrd="11" destOrd="0" parTransId="{11365820-2A77-4A10-90CE-AEBCE05F971E}" sibTransId="{8D149CB2-A5D3-4F07-80E1-650A174B018C}"/>
    <dgm:cxn modelId="{2B5BC5EC-E7A3-43FB-988F-5ACECAB64DCA}" srcId="{A34655B5-9B2B-4615-B753-A058D8D0B0B4}" destId="{3729E73B-645D-4029-8F5F-833DCFC0EB0E}" srcOrd="4" destOrd="0" parTransId="{1CD7CD11-4A89-4A84-9925-44BB583B4565}" sibTransId="{2827348A-B791-41A2-A543-2AD590177BAB}"/>
    <dgm:cxn modelId="{5804BEF5-37D1-4EA9-883C-C6A804C596EC}" type="presOf" srcId="{6BC58182-17DA-4448-8F24-E4F03CDC2E31}" destId="{A3927032-E0FC-49E3-BB1B-08D7481F4B05}" srcOrd="0" destOrd="0" presId="urn:microsoft.com/office/officeart/2005/8/layout/bProcess3"/>
    <dgm:cxn modelId="{9AB536F8-6EE8-444A-B1E2-71DD32062F5D}" type="presOf" srcId="{2827348A-B791-41A2-A543-2AD590177BAB}" destId="{EA0A3708-514F-496A-A59B-4FC0D13D6CF2}" srcOrd="1" destOrd="0" presId="urn:microsoft.com/office/officeart/2005/8/layout/bProcess3"/>
    <dgm:cxn modelId="{07E47EE7-AD69-4912-8546-394E8CF3465F}" type="presParOf" srcId="{40645F44-DA0D-4767-8C3A-1F24261D0224}" destId="{21C07208-F0EF-44DB-95EB-57D83D8E05CE}" srcOrd="0" destOrd="0" presId="urn:microsoft.com/office/officeart/2005/8/layout/bProcess3"/>
    <dgm:cxn modelId="{23CDA438-9714-4D99-BE22-B52970F675E7}" type="presParOf" srcId="{40645F44-DA0D-4767-8C3A-1F24261D0224}" destId="{31ADD145-3B71-4F76-B1B3-0B025BE5E5F6}" srcOrd="1" destOrd="0" presId="urn:microsoft.com/office/officeart/2005/8/layout/bProcess3"/>
    <dgm:cxn modelId="{387F8BA4-2F65-40E8-9B42-B55943264D4C}" type="presParOf" srcId="{31ADD145-3B71-4F76-B1B3-0B025BE5E5F6}" destId="{5CFE27E6-EB95-461D-9AF3-A359F7A4BCE4}" srcOrd="0" destOrd="0" presId="urn:microsoft.com/office/officeart/2005/8/layout/bProcess3"/>
    <dgm:cxn modelId="{09E96817-3CBF-4061-937C-A8B3CB1BCA2F}" type="presParOf" srcId="{40645F44-DA0D-4767-8C3A-1F24261D0224}" destId="{23FF5441-0136-44C0-AB4D-B580C00E5037}" srcOrd="2" destOrd="0" presId="urn:microsoft.com/office/officeart/2005/8/layout/bProcess3"/>
    <dgm:cxn modelId="{7C65AC3A-186C-4BAE-BA91-D7C541FA2D7E}" type="presParOf" srcId="{40645F44-DA0D-4767-8C3A-1F24261D0224}" destId="{429E552E-561C-497B-A4CE-7A7A19EBF0E2}" srcOrd="3" destOrd="0" presId="urn:microsoft.com/office/officeart/2005/8/layout/bProcess3"/>
    <dgm:cxn modelId="{C7675A43-5D44-4D14-B78B-D200E183C874}" type="presParOf" srcId="{429E552E-561C-497B-A4CE-7A7A19EBF0E2}" destId="{CA8C36E2-422D-46B8-A891-93173BC7C331}" srcOrd="0" destOrd="0" presId="urn:microsoft.com/office/officeart/2005/8/layout/bProcess3"/>
    <dgm:cxn modelId="{DEBD1B4B-E41A-4926-8D98-8ED3A00BA08B}" type="presParOf" srcId="{40645F44-DA0D-4767-8C3A-1F24261D0224}" destId="{E15CC70B-7793-45E0-86BB-EE90D298C29C}" srcOrd="4" destOrd="0" presId="urn:microsoft.com/office/officeart/2005/8/layout/bProcess3"/>
    <dgm:cxn modelId="{9FD54134-BDDD-4BDF-AB6A-D6FA2F54F2DA}" type="presParOf" srcId="{40645F44-DA0D-4767-8C3A-1F24261D0224}" destId="{6A4F4317-C842-43FB-95B7-826799F1E38E}" srcOrd="5" destOrd="0" presId="urn:microsoft.com/office/officeart/2005/8/layout/bProcess3"/>
    <dgm:cxn modelId="{2D73E2BC-73CD-4F33-BF2D-87584555CA37}" type="presParOf" srcId="{6A4F4317-C842-43FB-95B7-826799F1E38E}" destId="{47020768-595D-4A9F-A72A-54B41F9DF5B5}" srcOrd="0" destOrd="0" presId="urn:microsoft.com/office/officeart/2005/8/layout/bProcess3"/>
    <dgm:cxn modelId="{EC417C66-2B56-4CE2-AFB9-0D077328DA45}" type="presParOf" srcId="{40645F44-DA0D-4767-8C3A-1F24261D0224}" destId="{A1F81DFA-425D-4C4B-B466-7F0049110A86}" srcOrd="6" destOrd="0" presId="urn:microsoft.com/office/officeart/2005/8/layout/bProcess3"/>
    <dgm:cxn modelId="{F12819AA-2687-48E7-908B-2FC3B580A790}" type="presParOf" srcId="{40645F44-DA0D-4767-8C3A-1F24261D0224}" destId="{9618F864-BF67-4CBD-A917-A1CF6357DDB5}" srcOrd="7" destOrd="0" presId="urn:microsoft.com/office/officeart/2005/8/layout/bProcess3"/>
    <dgm:cxn modelId="{D369CCC8-0B94-4B6B-990E-D1FC027FF775}" type="presParOf" srcId="{9618F864-BF67-4CBD-A917-A1CF6357DDB5}" destId="{5F821D01-FB8C-4892-A1A4-081CAAD3388D}" srcOrd="0" destOrd="0" presId="urn:microsoft.com/office/officeart/2005/8/layout/bProcess3"/>
    <dgm:cxn modelId="{4EED653A-AB88-4992-9CFC-2525B6E0179A}" type="presParOf" srcId="{40645F44-DA0D-4767-8C3A-1F24261D0224}" destId="{4D0D44C9-7EF8-4DAE-A493-C12FCB61BA4E}" srcOrd="8" destOrd="0" presId="urn:microsoft.com/office/officeart/2005/8/layout/bProcess3"/>
    <dgm:cxn modelId="{B0A630F2-17CE-4D3D-B626-109C8CFB77E4}" type="presParOf" srcId="{40645F44-DA0D-4767-8C3A-1F24261D0224}" destId="{7E5B6BC9-BF0F-4A47-B87A-CF15E0731786}" srcOrd="9" destOrd="0" presId="urn:microsoft.com/office/officeart/2005/8/layout/bProcess3"/>
    <dgm:cxn modelId="{AFF35075-9132-4F9E-8022-6C52E11319AF}" type="presParOf" srcId="{7E5B6BC9-BF0F-4A47-B87A-CF15E0731786}" destId="{EA0A3708-514F-496A-A59B-4FC0D13D6CF2}" srcOrd="0" destOrd="0" presId="urn:microsoft.com/office/officeart/2005/8/layout/bProcess3"/>
    <dgm:cxn modelId="{3DA58BB2-D14F-43C0-A0F4-8EE5C46AE88A}" type="presParOf" srcId="{40645F44-DA0D-4767-8C3A-1F24261D0224}" destId="{AB5395D6-F175-4944-9D35-076373FBE2BE}" srcOrd="10" destOrd="0" presId="urn:microsoft.com/office/officeart/2005/8/layout/bProcess3"/>
    <dgm:cxn modelId="{33F93D6A-E139-4B6F-BCBA-C4BE5537277C}" type="presParOf" srcId="{40645F44-DA0D-4767-8C3A-1F24261D0224}" destId="{733E305B-1F74-484A-BF59-45A71DB79848}" srcOrd="11" destOrd="0" presId="urn:microsoft.com/office/officeart/2005/8/layout/bProcess3"/>
    <dgm:cxn modelId="{612BC0C3-C291-4F76-B3E9-6DBB98A7C050}" type="presParOf" srcId="{733E305B-1F74-484A-BF59-45A71DB79848}" destId="{1E40E58B-B299-4C5E-B7E5-F34144347B5C}" srcOrd="0" destOrd="0" presId="urn:microsoft.com/office/officeart/2005/8/layout/bProcess3"/>
    <dgm:cxn modelId="{7BB9E6A6-2D72-48CA-8971-0983619B7499}" type="presParOf" srcId="{40645F44-DA0D-4767-8C3A-1F24261D0224}" destId="{4AF3355F-A3B6-430E-BE30-CAE49AED0CE3}" srcOrd="12" destOrd="0" presId="urn:microsoft.com/office/officeart/2005/8/layout/bProcess3"/>
    <dgm:cxn modelId="{C6A2CB89-121A-4991-BDFD-C5085985920A}" type="presParOf" srcId="{40645F44-DA0D-4767-8C3A-1F24261D0224}" destId="{22AB06BB-336A-45ED-9BFA-677CF4E1E41F}" srcOrd="13" destOrd="0" presId="urn:microsoft.com/office/officeart/2005/8/layout/bProcess3"/>
    <dgm:cxn modelId="{F814450F-7A2C-4DB1-8C39-98BF7ECAE281}" type="presParOf" srcId="{22AB06BB-336A-45ED-9BFA-677CF4E1E41F}" destId="{81A2B1E3-4AA2-4140-B54C-7A3F423D221B}" srcOrd="0" destOrd="0" presId="urn:microsoft.com/office/officeart/2005/8/layout/bProcess3"/>
    <dgm:cxn modelId="{66EAB747-5E4B-4612-B9C8-DF128761CFDE}" type="presParOf" srcId="{40645F44-DA0D-4767-8C3A-1F24261D0224}" destId="{89E2E1D7-1784-4CB3-AE26-E95E33205D09}" srcOrd="14" destOrd="0" presId="urn:microsoft.com/office/officeart/2005/8/layout/bProcess3"/>
    <dgm:cxn modelId="{1A15C7BA-302A-451C-A182-BA0D4659330C}" type="presParOf" srcId="{40645F44-DA0D-4767-8C3A-1F24261D0224}" destId="{29511805-FC1E-4510-BE6C-CA11B49B3A44}" srcOrd="15" destOrd="0" presId="urn:microsoft.com/office/officeart/2005/8/layout/bProcess3"/>
    <dgm:cxn modelId="{6BF668F9-9787-4849-AC35-682FF0F83D0A}" type="presParOf" srcId="{29511805-FC1E-4510-BE6C-CA11B49B3A44}" destId="{387B9F5A-652E-4920-B9E5-42219C4EFAC9}" srcOrd="0" destOrd="0" presId="urn:microsoft.com/office/officeart/2005/8/layout/bProcess3"/>
    <dgm:cxn modelId="{9DE87DCB-BD65-4CD5-9E8F-B169D8092922}" type="presParOf" srcId="{40645F44-DA0D-4767-8C3A-1F24261D0224}" destId="{52CB0A9F-FDEB-483E-964A-96EB23F759D6}" srcOrd="16" destOrd="0" presId="urn:microsoft.com/office/officeart/2005/8/layout/bProcess3"/>
    <dgm:cxn modelId="{55A21866-7A4B-4C61-8AE2-FC5531E0747D}" type="presParOf" srcId="{40645F44-DA0D-4767-8C3A-1F24261D0224}" destId="{F716655E-BF60-4B61-AAD8-C4AE4040BDD7}" srcOrd="17" destOrd="0" presId="urn:microsoft.com/office/officeart/2005/8/layout/bProcess3"/>
    <dgm:cxn modelId="{570D7C83-404B-4E30-AEE1-6AB5E5D8B805}" type="presParOf" srcId="{F716655E-BF60-4B61-AAD8-C4AE4040BDD7}" destId="{09EE5F73-0EB0-4273-AA4E-DBB5BC6D5541}" srcOrd="0" destOrd="0" presId="urn:microsoft.com/office/officeart/2005/8/layout/bProcess3"/>
    <dgm:cxn modelId="{2D755857-6358-4B4C-A479-2A4BF652E484}" type="presParOf" srcId="{40645F44-DA0D-4767-8C3A-1F24261D0224}" destId="{E613FBF3-FA69-48DA-9FEA-04718EF9BA01}" srcOrd="18" destOrd="0" presId="urn:microsoft.com/office/officeart/2005/8/layout/bProcess3"/>
    <dgm:cxn modelId="{5F3C59A8-3525-4506-8DC4-8F18E330E0C0}" type="presParOf" srcId="{40645F44-DA0D-4767-8C3A-1F24261D0224}" destId="{78F81F14-1781-4EAC-B7D9-8F77D34BB940}" srcOrd="19" destOrd="0" presId="urn:microsoft.com/office/officeart/2005/8/layout/bProcess3"/>
    <dgm:cxn modelId="{13522BB4-ABE6-40F2-BC0E-2D3DA35FE397}" type="presParOf" srcId="{78F81F14-1781-4EAC-B7D9-8F77D34BB940}" destId="{9118ADEA-5E7F-4855-8156-0CE3A1662AAF}" srcOrd="0" destOrd="0" presId="urn:microsoft.com/office/officeart/2005/8/layout/bProcess3"/>
    <dgm:cxn modelId="{CA69459A-E94A-433A-B760-862AA67A7D88}" type="presParOf" srcId="{40645F44-DA0D-4767-8C3A-1F24261D0224}" destId="{7F19DEDA-6ECF-4567-AE5E-55D13B81C322}" srcOrd="20" destOrd="0" presId="urn:microsoft.com/office/officeart/2005/8/layout/bProcess3"/>
    <dgm:cxn modelId="{04D9C888-3282-40B7-A806-A2A9318E2BD9}" type="presParOf" srcId="{40645F44-DA0D-4767-8C3A-1F24261D0224}" destId="{005DD1CB-131D-4B6A-866E-456923B5E453}" srcOrd="21" destOrd="0" presId="urn:microsoft.com/office/officeart/2005/8/layout/bProcess3"/>
    <dgm:cxn modelId="{98D3903A-99C2-4B25-AD58-0FBBD93039EE}" type="presParOf" srcId="{005DD1CB-131D-4B6A-866E-456923B5E453}" destId="{4237E7ED-EA3C-45A8-A887-C1D2903CCC68}" srcOrd="0" destOrd="0" presId="urn:microsoft.com/office/officeart/2005/8/layout/bProcess3"/>
    <dgm:cxn modelId="{97C56777-7C03-4BF6-9ECE-DB28A85A282C}" type="presParOf" srcId="{40645F44-DA0D-4767-8C3A-1F24261D0224}" destId="{A3927032-E0FC-49E3-BB1B-08D7481F4B05}" srcOrd="2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DD145-3B71-4F76-B1B3-0B025BE5E5F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577453"/>
        <a:ext cx="22113" cy="4422"/>
      </dsp:txXfrm>
    </dsp:sp>
    <dsp:sp modelId="{21C07208-F0EF-44DB-95EB-57D83D8E05CE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Starten der Schnittstelle</a:t>
          </a:r>
        </a:p>
      </dsp:txBody>
      <dsp:txXfrm>
        <a:off x="748607" y="2795"/>
        <a:ext cx="1922896" cy="1153737"/>
      </dsp:txXfrm>
    </dsp:sp>
    <dsp:sp modelId="{429E552E-561C-497B-A4CE-7A7A19EBF0E2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577453"/>
        <a:ext cx="22113" cy="4422"/>
      </dsp:txXfrm>
    </dsp:sp>
    <dsp:sp modelId="{23FF5441-0136-44C0-AB4D-B580C00E5037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Laden der Deutschlandkarte</a:t>
          </a:r>
        </a:p>
      </dsp:txBody>
      <dsp:txXfrm>
        <a:off x="3113770" y="2795"/>
        <a:ext cx="1922896" cy="1153737"/>
      </dsp:txXfrm>
    </dsp:sp>
    <dsp:sp modelId="{6A4F4317-C842-43FB-95B7-826799F1E38E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577453"/>
        <a:ext cx="22113" cy="4422"/>
      </dsp:txXfrm>
    </dsp:sp>
    <dsp:sp modelId="{E15CC70B-7793-45E0-86BB-EE90D298C29C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Laden der Cookies</a:t>
          </a:r>
        </a:p>
      </dsp:txBody>
      <dsp:txXfrm>
        <a:off x="5478933" y="2795"/>
        <a:ext cx="1922896" cy="1153737"/>
      </dsp:txXfrm>
    </dsp:sp>
    <dsp:sp modelId="{9618F864-BF67-4CBD-A917-A1CF6357DDB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080068" y="1358355"/>
        <a:ext cx="355462" cy="4422"/>
      </dsp:txXfrm>
    </dsp:sp>
    <dsp:sp modelId="{A1F81DFA-425D-4C4B-B466-7F0049110A86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Akzeptieren der Cookies</a:t>
          </a:r>
        </a:p>
      </dsp:txBody>
      <dsp:txXfrm>
        <a:off x="7844095" y="2795"/>
        <a:ext cx="1922896" cy="1153737"/>
      </dsp:txXfrm>
    </dsp:sp>
    <dsp:sp modelId="{7E5B6BC9-BF0F-4A47-B87A-CF15E0731786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2173457"/>
        <a:ext cx="22113" cy="4422"/>
      </dsp:txXfrm>
    </dsp:sp>
    <dsp:sp modelId="{4D0D44C9-7EF8-4DAE-A493-C12FCB61BA4E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Aufklappen der Toolbar</a:t>
          </a:r>
        </a:p>
      </dsp:txBody>
      <dsp:txXfrm>
        <a:off x="748607" y="1598800"/>
        <a:ext cx="1922896" cy="1153737"/>
      </dsp:txXfrm>
    </dsp:sp>
    <dsp:sp modelId="{733E305B-1F74-484A-BF59-45A71DB79848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2173457"/>
        <a:ext cx="22113" cy="4422"/>
      </dsp:txXfrm>
    </dsp:sp>
    <dsp:sp modelId="{AB5395D6-F175-4944-9D35-076373FBE2B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Auswahl des Feinstaub-Overlays in der Toolbar</a:t>
          </a:r>
        </a:p>
      </dsp:txBody>
      <dsp:txXfrm>
        <a:off x="3113770" y="1598800"/>
        <a:ext cx="1922896" cy="1153737"/>
      </dsp:txXfrm>
    </dsp:sp>
    <dsp:sp modelId="{22AB06BB-336A-45ED-9BFA-677CF4E1E41F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2173457"/>
        <a:ext cx="22113" cy="4422"/>
      </dsp:txXfrm>
    </dsp:sp>
    <dsp:sp modelId="{4AF3355F-A3B6-430E-BE30-CAE49AED0CE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Anzeigen des Overlays auf der Karte</a:t>
          </a:r>
        </a:p>
      </dsp:txBody>
      <dsp:txXfrm>
        <a:off x="5478933" y="1598800"/>
        <a:ext cx="1922896" cy="1153737"/>
      </dsp:txXfrm>
    </dsp:sp>
    <dsp:sp modelId="{29511805-FC1E-4510-BE6C-CA11B49B3A44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080068" y="2954359"/>
        <a:ext cx="355462" cy="4422"/>
      </dsp:txXfrm>
    </dsp:sp>
    <dsp:sp modelId="{89E2E1D7-1784-4CB3-AE26-E95E33205D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Zoomen auf der Karte</a:t>
          </a:r>
        </a:p>
      </dsp:txBody>
      <dsp:txXfrm>
        <a:off x="7844095" y="1598800"/>
        <a:ext cx="1922896" cy="1153737"/>
      </dsp:txXfrm>
    </dsp:sp>
    <dsp:sp modelId="{F716655E-BF60-4B61-AAD8-C4AE4040BDD7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3769461"/>
        <a:ext cx="22113" cy="4422"/>
      </dsp:txXfrm>
    </dsp:sp>
    <dsp:sp modelId="{52CB0A9F-FDEB-483E-964A-96EB23F759D6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Auswahl der Sensoren</a:t>
          </a:r>
        </a:p>
      </dsp:txBody>
      <dsp:txXfrm>
        <a:off x="748607" y="3194804"/>
        <a:ext cx="1922896" cy="1153737"/>
      </dsp:txXfrm>
    </dsp:sp>
    <dsp:sp modelId="{78F81F14-1781-4EAC-B7D9-8F77D34BB940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3769461"/>
        <a:ext cx="22113" cy="4422"/>
      </dsp:txXfrm>
    </dsp:sp>
    <dsp:sp modelId="{E613FBF3-FA69-48DA-9FEA-04718EF9BA0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Daten zu diesen Sensoren werden angezeigt</a:t>
          </a:r>
        </a:p>
      </dsp:txBody>
      <dsp:txXfrm>
        <a:off x="3113770" y="3194804"/>
        <a:ext cx="1922896" cy="1153737"/>
      </dsp:txXfrm>
    </dsp:sp>
    <dsp:sp modelId="{005DD1CB-131D-4B6A-866E-456923B5E453}">
      <dsp:nvSpPr>
        <dsp:cNvPr id="0" name=""/>
        <dsp:cNvSpPr/>
      </dsp:nvSpPr>
      <dsp:spPr>
        <a:xfrm>
          <a:off x="7400029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3769461"/>
        <a:ext cx="22113" cy="4422"/>
      </dsp:txXfrm>
    </dsp:sp>
    <dsp:sp modelId="{7F19DEDA-6ECF-4567-AE5E-55D13B81C322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Schließen der Sensordaten</a:t>
          </a:r>
        </a:p>
      </dsp:txBody>
      <dsp:txXfrm>
        <a:off x="5478933" y="3194804"/>
        <a:ext cx="1922896" cy="1153737"/>
      </dsp:txXfrm>
    </dsp:sp>
    <dsp:sp modelId="{A3927032-E0FC-49E3-BB1B-08D7481F4B05}">
      <dsp:nvSpPr>
        <dsp:cNvPr id="0" name=""/>
        <dsp:cNvSpPr/>
      </dsp:nvSpPr>
      <dsp:spPr>
        <a:xfrm>
          <a:off x="7844095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Schließen er Schnittstelle</a:t>
          </a:r>
        </a:p>
      </dsp:txBody>
      <dsp:txXfrm>
        <a:off x="7844095" y="3194804"/>
        <a:ext cx="1922896" cy="1153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98082-C7CD-4799-A1D2-4E129120AB95}" type="datetimeFigureOut">
              <a:rPr lang="de-DE" smtClean="0"/>
              <a:t>02.06.2020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9BFA6-B872-4D1A-A382-802DC1743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438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A426B-537D-407B-9B7C-6D23ABA25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97E6AD-F336-4DED-B282-BB05B7494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5E632E-2737-4F1D-94AF-5174C356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8AA0-D662-4A22-9401-359265147C5A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1F1E8-7BFA-447F-86E5-F1AF15C42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CFE072-1ACE-40A3-9CC7-7E2040A6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61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0B7114-D3A5-499E-93C6-79A805EE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F1DCC3B-A564-4FD5-B17D-7951B521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14C45A-530D-492B-B2A8-73B4E995C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A254-BB5F-4125-AC69-218F2A8EF95D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984BD2-49D0-45C7-B081-5ED3D48AD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FB45B4-022F-41B6-A434-7E6F140DA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301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56D55E7-079A-4A47-BC2D-B999D23E9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89D4E1D-B3D1-4EFB-97CB-46DCFD6C8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C3F5C6-EF23-483A-861B-AF14F5A7B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89C92-E037-4F50-8B48-4F56226453FF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44F85-7AAC-4E11-87DC-7AFDA318C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1A01E-6D29-428C-B5D1-AB3601D4C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716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C98DF-4FB6-465A-A5F3-FB0C6ED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46F5DA-21F5-4CF6-834D-2A383E26D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3879649-4045-4E61-AAF2-55DCE83EE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671FA-1CA0-4018-948E-5AE19395557B}" type="datetime1">
              <a:rPr lang="de-DE" smtClean="0"/>
              <a:t>02.06.2020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D086038-28CC-466F-9947-521DB88D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980402-0647-4C5A-A8E0-A83C9649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02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BE761E-BF3C-4FF6-B64F-503047CF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44F0BF-D523-4488-BD19-68304B62F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704D04-9059-45EF-AAA0-338D8252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FC836-B1DD-4A5B-ADCB-80BE17B3F9E3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9A42A2-09FC-40CD-8333-3269BC51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31778C-0E73-45BC-BBE1-1FADC355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5277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5630A1-5234-4C14-BBE1-94B6A8476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F66D3A-21EA-4A56-826A-F2538A6E6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6BB36B-688B-4ACA-BF65-569A35AB0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BB7970-9D1C-427B-A9D0-0CF3AF10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D22D-144A-4DE7-85BE-E7AD29C86825}" type="datetime1">
              <a:rPr lang="de-DE" smtClean="0"/>
              <a:t>02.06.2020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987620-5C5F-4D92-AC4F-CBB8804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23DE15-CF6B-4552-A0DE-5A4328820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595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5AD9D6-82F1-48FB-97EA-A69980212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4580F9-FFEB-4E30-B73B-A9E19BA82B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D20CBEA-6CC7-4544-B016-B053A9451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AE213AE-73DE-4E83-9456-334F0E42BB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D8924F2-8B99-4D17-919F-8F3882DED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CD3D53E-8964-4647-AB4F-C768BCE33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9029B-9991-4EAF-A784-CF520E15B019}" type="datetime1">
              <a:rPr lang="de-DE" smtClean="0"/>
              <a:t>02.06.2020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7C1C62-04C6-492F-A92A-8A903444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42DF361-528C-4948-B5B0-638022932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940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0AF4B-2B4B-4029-A9C8-343A2BC9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78D53C-87B3-4E3F-9E04-CFA1C7DAD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DE55-F7E9-4E7F-8D6C-78598895DE30}" type="datetime1">
              <a:rPr lang="de-DE" smtClean="0"/>
              <a:t>02.06.2020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2F1502B-23D3-426B-9CB2-ED6AB431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FD8614-FB6B-4AD1-9297-72BDBECA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237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AEB2B86-8E8D-4141-AFF0-9718E2D71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66477-E61E-41C7-8BA1-FAB3B3CF7170}" type="datetime1">
              <a:rPr lang="de-DE" smtClean="0"/>
              <a:t>02.06.2020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6853825-18F8-4340-BBC2-DECD2B8D9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6CB6C07-2829-4F87-A17B-E95823712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55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F29FA0-6624-43ED-B345-63C64180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44C1D5-06AC-42BE-90DE-44BC8995E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EE98B94-260A-4F6B-B606-719022277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49F19E2-7083-435F-A269-240A72C65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F441A-E9D6-4970-AF36-770F17AF89F5}" type="datetime1">
              <a:rPr lang="de-DE" smtClean="0"/>
              <a:t>02.06.2020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B944CA-78CD-4327-89AF-2127B1EE3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4B0303A-7FBE-4697-B5FC-A790341D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22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1BE1C-9E7E-4C45-A669-67C67615E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0CD542E-F39D-4745-8748-9EFBB7F4E1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8872E15-0B4E-4E8C-86B0-197062711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315ACB-EE59-4364-8638-B2199D701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B873D-4727-45CB-AC29-201EFE76E781}" type="datetime1">
              <a:rPr lang="de-DE" smtClean="0"/>
              <a:t>02.06.2020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5DEBD7-694E-4C6D-A64C-7C803C32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C30117-13B1-4D1D-9CCD-F729B0EC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491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1CACCF6-EFF0-4720-9F64-0D0DBA53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757925-F60E-4DEF-BCDC-3D505F16C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17D03E-736B-4ECE-8500-B2E158C3DD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84274-7177-4453-AEF3-7C0924C57CC0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C8788E-815C-4A80-9C6A-7378BE521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199386-8957-4B77-89D8-37ED44CE68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7C7BA020-2176-4AAC-B1EE-D2ABDBB9093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187861"/>
            <a:ext cx="1492810" cy="85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17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7">
            <a:extLst>
              <a:ext uri="{FF2B5EF4-FFF2-40B4-BE49-F238E27FC236}">
                <a16:creationId xmlns:a16="http://schemas.microsoft.com/office/drawing/2014/main" id="{26BDCA6B-3C9C-4213-A0D9-30BD5F0B0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8426302" cy="6858000"/>
          </a:xfrm>
          <a:custGeom>
            <a:avLst/>
            <a:gdLst>
              <a:gd name="connsiteX0" fmla="*/ 184095 w 8426302"/>
              <a:gd name="connsiteY0" fmla="*/ 6858000 h 6858000"/>
              <a:gd name="connsiteX1" fmla="*/ 8426302 w 8426302"/>
              <a:gd name="connsiteY1" fmla="*/ 6858000 h 6858000"/>
              <a:gd name="connsiteX2" fmla="*/ 8426302 w 8426302"/>
              <a:gd name="connsiteY2" fmla="*/ 0 h 6858000"/>
              <a:gd name="connsiteX3" fmla="*/ 2743435 w 8426302"/>
              <a:gd name="connsiteY3" fmla="*/ 0 h 6858000"/>
              <a:gd name="connsiteX4" fmla="*/ 2688451 w 8426302"/>
              <a:gd name="connsiteY4" fmla="*/ 37385 h 6858000"/>
              <a:gd name="connsiteX5" fmla="*/ 0 w 8426302"/>
              <a:gd name="connsiteY5" fmla="*/ 5321277 h 6858000"/>
              <a:gd name="connsiteX6" fmla="*/ 116943 w 8426302"/>
              <a:gd name="connsiteY6" fmla="*/ 65584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26302" h="6858000">
                <a:moveTo>
                  <a:pt x="184095" y="6858000"/>
                </a:moveTo>
                <a:lnTo>
                  <a:pt x="8426302" y="6858000"/>
                </a:lnTo>
                <a:lnTo>
                  <a:pt x="8426302" y="0"/>
                </a:lnTo>
                <a:lnTo>
                  <a:pt x="2743435" y="0"/>
                </a:lnTo>
                <a:lnTo>
                  <a:pt x="2688451" y="37385"/>
                </a:lnTo>
                <a:cubicBezTo>
                  <a:pt x="1058888" y="1225893"/>
                  <a:pt x="0" y="3149927"/>
                  <a:pt x="0" y="5321277"/>
                </a:cubicBezTo>
                <a:cubicBezTo>
                  <a:pt x="0" y="5744268"/>
                  <a:pt x="40184" y="6157873"/>
                  <a:pt x="116943" y="6558484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FDA12F62-867F-4684-B28B-E085D09DC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8174932" cy="6858000"/>
          </a:xfrm>
          <a:custGeom>
            <a:avLst/>
            <a:gdLst>
              <a:gd name="connsiteX0" fmla="*/ 190266 w 8174932"/>
              <a:gd name="connsiteY0" fmla="*/ 6858000 h 6858000"/>
              <a:gd name="connsiteX1" fmla="*/ 8174932 w 8174932"/>
              <a:gd name="connsiteY1" fmla="*/ 6858000 h 6858000"/>
              <a:gd name="connsiteX2" fmla="*/ 8174932 w 8174932"/>
              <a:gd name="connsiteY2" fmla="*/ 0 h 6858000"/>
              <a:gd name="connsiteX3" fmla="*/ 2944847 w 8174932"/>
              <a:gd name="connsiteY3" fmla="*/ 0 h 6858000"/>
              <a:gd name="connsiteX4" fmla="*/ 2646373 w 8174932"/>
              <a:gd name="connsiteY4" fmla="*/ 196447 h 6858000"/>
              <a:gd name="connsiteX5" fmla="*/ 0 w 8174932"/>
              <a:gd name="connsiteY5" fmla="*/ 5321277 h 6858000"/>
              <a:gd name="connsiteX6" fmla="*/ 112445 w 8174932"/>
              <a:gd name="connsiteY6" fmla="*/ 65108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74932" h="6858000">
                <a:moveTo>
                  <a:pt x="190266" y="6858000"/>
                </a:moveTo>
                <a:lnTo>
                  <a:pt x="8174932" y="6858000"/>
                </a:lnTo>
                <a:lnTo>
                  <a:pt x="8174932" y="0"/>
                </a:lnTo>
                <a:lnTo>
                  <a:pt x="2944847" y="0"/>
                </a:lnTo>
                <a:lnTo>
                  <a:pt x="2646373" y="196447"/>
                </a:lnTo>
                <a:cubicBezTo>
                  <a:pt x="1044779" y="1335395"/>
                  <a:pt x="0" y="3206327"/>
                  <a:pt x="0" y="5321277"/>
                </a:cubicBezTo>
                <a:cubicBezTo>
                  <a:pt x="0" y="5727999"/>
                  <a:pt x="38639" y="6125696"/>
                  <a:pt x="112445" y="6510898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1C35D8-8025-49C2-959C-718E76F1E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34110"/>
            <a:ext cx="5936370" cy="3466213"/>
          </a:xfrm>
        </p:spPr>
        <p:txBody>
          <a:bodyPr anchor="b">
            <a:normAutofit/>
          </a:bodyPr>
          <a:lstStyle/>
          <a:p>
            <a:pPr algn="l"/>
            <a:r>
              <a:rPr lang="de-DE" sz="7200">
                <a:solidFill>
                  <a:srgbClr val="FFFFFF"/>
                </a:solidFill>
              </a:rPr>
              <a:t>PSE</a:t>
            </a:r>
            <a:r>
              <a:rPr lang="de-DE" sz="7200" baseline="0">
                <a:solidFill>
                  <a:srgbClr val="FFFFFF"/>
                </a:solidFill>
              </a:rPr>
              <a:t> 2020 VisAQ</a:t>
            </a:r>
            <a:endParaRPr lang="de-DE" sz="720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BB635D4-BFA9-4FD3-90BF-8027B47B4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180354"/>
            <a:ext cx="5649289" cy="1279978"/>
          </a:xfrm>
        </p:spPr>
        <p:txBody>
          <a:bodyPr anchor="t">
            <a:normAutofit/>
          </a:bodyPr>
          <a:lstStyle/>
          <a:p>
            <a:pPr algn="l"/>
            <a:r>
              <a:rPr lang="de-DE" sz="1700" i="1">
                <a:solidFill>
                  <a:srgbClr val="FFFFFF"/>
                </a:solidFill>
              </a:rPr>
              <a:t>Anwenderorientierte Nutzerschnittstelle für Luftqualitätsdaten</a:t>
            </a:r>
          </a:p>
          <a:p>
            <a:pPr algn="l"/>
            <a:endParaRPr lang="de-DE" sz="1700" i="1">
              <a:solidFill>
                <a:srgbClr val="FFFFFF"/>
              </a:solidFill>
            </a:endParaRPr>
          </a:p>
          <a:p>
            <a:pPr algn="l"/>
            <a:r>
              <a:rPr lang="de-DE" sz="1700">
                <a:solidFill>
                  <a:srgbClr val="FFFFFF"/>
                </a:solidFill>
              </a:rPr>
              <a:t>Katharina Biernacka, Maria Kraus, Fabian Reinbold &amp; Daniel Schild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A8511B1-64DF-48C7-8BE4-64FCB2C20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4489" y="2048465"/>
            <a:ext cx="2087880" cy="1043940"/>
          </a:xfrm>
          <a:prstGeom prst="rect">
            <a:avLst/>
          </a:prstGeom>
        </p:spPr>
      </p:pic>
      <p:pic>
        <p:nvPicPr>
          <p:cNvPr id="16" name="Grafik 15" descr="Ein Bild, das Schild, Uhr enthält.&#10;&#10;Automatisch generierte Beschreibung">
            <a:extLst>
              <a:ext uri="{FF2B5EF4-FFF2-40B4-BE49-F238E27FC236}">
                <a16:creationId xmlns:a16="http://schemas.microsoft.com/office/drawing/2014/main" id="{D0948D07-DCB3-4280-8B11-1A719C871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938" y="4719637"/>
            <a:ext cx="3288982" cy="950874"/>
          </a:xfrm>
          <a:prstGeom prst="rect">
            <a:avLst/>
          </a:prstGeom>
        </p:spPr>
      </p:pic>
      <p:pic>
        <p:nvPicPr>
          <p:cNvPr id="18" name="Grafik 1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D3DE5EEC-E56C-461B-8CCF-A543BDC508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59" b="90244" l="1274" r="96497">
                        <a14:foregroundMark x1="26433" y1="10976" x2="26115" y2="10976"/>
                        <a14:foregroundMark x1="14331" y1="9756" x2="14331" y2="9756"/>
                        <a14:foregroundMark x1="9554" y1="10976" x2="9236" y2="12195"/>
                        <a14:foregroundMark x1="5732" y1="12195" x2="5732" y2="12195"/>
                        <a14:foregroundMark x1="1592" y1="13415" x2="1592" y2="13415"/>
                        <a14:foregroundMark x1="46497" y1="4878" x2="21019" y2="13415"/>
                        <a14:foregroundMark x1="21019" y1="13415" x2="46497" y2="14634"/>
                        <a14:foregroundMark x1="46497" y1="14634" x2="13057" y2="15854"/>
                        <a14:foregroundMark x1="13057" y1="47561" x2="12420" y2="91463"/>
                        <a14:foregroundMark x1="27389" y1="52439" x2="51911" y2="50000"/>
                        <a14:foregroundMark x1="27070" y1="54878" x2="26752" y2="85366"/>
                        <a14:foregroundMark x1="27707" y1="87805" x2="45223" y2="87805"/>
                        <a14:foregroundMark x1="55096" y1="9756" x2="54140" y2="89024"/>
                        <a14:foregroundMark x1="57325" y1="90244" x2="73567" y2="91463"/>
                        <a14:foregroundMark x1="80573" y1="21951" x2="82484" y2="17073"/>
                        <a14:foregroundMark x1="80573" y1="24390" x2="89490" y2="75610"/>
                        <a14:foregroundMark x1="87898" y1="29268" x2="92675" y2="40244"/>
                        <a14:foregroundMark x1="90446" y1="23171" x2="96497" y2="39024"/>
                        <a14:foregroundMark x1="42994" y1="7317" x2="46815" y2="73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339" y="3631688"/>
            <a:ext cx="2100989" cy="54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23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68CF4B-F9C2-4473-B4B0-B8ECDAE69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Testfallszenario – Erstbesuch der Webseite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CDAC240E-9D3F-4DB5-A808-A5EBEED8A3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84536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A5ADB9B2-9EC3-4835-8157-A2DDB8DE1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F9FFA-60CC-4AEE-A329-2B9EAD72FBDF}" type="datetime1">
              <a:rPr lang="de-DE" smtClean="0"/>
              <a:t>02.06.2020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623B111-FEB8-4C50-8D20-2045F3EEB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8D1A251-1814-4641-922E-7DB82E6C4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899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3A61B-FFA0-4445-8C41-560FBC98EC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 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0189CACF-6118-475A-BDD4-FD0CCB95C3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Fragen?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D93726-F4F6-461C-BE85-150FC83E7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1517-73EB-4D2F-8793-E7F0498EB151}" type="datetime1">
              <a:rPr lang="de-DE" smtClean="0"/>
              <a:t>02.06.2020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782B1F-FD0E-4166-AFCC-9A30A314A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6766BD-5729-47A7-8EC0-9BC0017F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129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4AFCD8-4119-42F5-84AF-C8474E59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Aufgabenstellung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881E24-E1BE-4143-8A74-7E3351B1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i="1" dirty="0"/>
              <a:t>Anwenderorientierte Nutzerschnittstelle für Luftqualitätsdaten</a:t>
            </a:r>
            <a:endParaRPr lang="de-DE" i="0" dirty="0"/>
          </a:p>
          <a:p>
            <a:r>
              <a:rPr lang="de-DE" i="1" dirty="0"/>
              <a:t>Gegeben:</a:t>
            </a:r>
            <a:r>
              <a:rPr lang="de-DE" i="1" baseline="0" dirty="0"/>
              <a:t> Datenbank Sensorthings Standard</a:t>
            </a:r>
          </a:p>
          <a:p>
            <a:r>
              <a:rPr lang="de-DE" i="1" baseline="0" dirty="0"/>
              <a:t>Ziel: Visualisierung der Daten für Laien</a:t>
            </a:r>
            <a:endParaRPr lang="de-DE" i="1" dirty="0"/>
          </a:p>
        </p:txBody>
      </p:sp>
      <p:pic>
        <p:nvPicPr>
          <p:cNvPr id="6" name="Grafik 5" descr="Ein Bild, das Schild, Uhr enthält.&#10;&#10;Automatisch generierte Beschreibung">
            <a:extLst>
              <a:ext uri="{FF2B5EF4-FFF2-40B4-BE49-F238E27FC236}">
                <a16:creationId xmlns:a16="http://schemas.microsoft.com/office/drawing/2014/main" id="{219EDDB4-C1BE-4442-8E8E-24FA82853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134" y="4381500"/>
            <a:ext cx="6045604" cy="1747838"/>
          </a:xfrm>
          <a:prstGeom prst="rect">
            <a:avLst/>
          </a:prstGeom>
        </p:spPr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01FC117-3685-4E80-93FD-D7EB897C2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55F83-3755-4851-ABD2-9738BA8DE153}" type="datetime1">
              <a:rPr lang="de-DE" smtClean="0"/>
              <a:t>02.06.2020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3E3DB72-D944-4DCA-9DA0-FB2384739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332B0E5-1FE7-4015-9CFF-3C0631F7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2076F4-1857-4AE1-B994-3AA78F9D1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Nutzerstudie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D96147-26DD-456B-AF7D-17396D846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Zur Erfassung der Interessen der Nutzer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7DDCDC6-8D58-4D44-B5CD-EEC4207ED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53" y="2305521"/>
            <a:ext cx="5879157" cy="4005824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D2D33D4-9552-4B41-B50B-B294C627B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180" y="2305521"/>
            <a:ext cx="5879156" cy="2002912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1FA7DAF-3E18-481D-B0E3-1B8DF3EE8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179" y="4308433"/>
            <a:ext cx="5879157" cy="2002912"/>
          </a:xfrm>
          <a:prstGeom prst="rect">
            <a:avLst/>
          </a:prstGeom>
        </p:spPr>
      </p:pic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78CE3D6C-8A60-4FDE-A252-3C5B1F2E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459CD-308E-40DC-8778-23E0D2449C3F}" type="datetime1">
              <a:rPr lang="de-DE" smtClean="0"/>
              <a:t>02.06.2020</a:t>
            </a:fld>
            <a:endParaRPr lang="de-DE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C2D3CBD5-95C8-4736-BA6F-61C7A4E03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0FCAD50E-A747-41E5-AC92-DC1DE84A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7555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DE0A21-B61B-491F-A307-D6D1E4C68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Funktionen von </a:t>
            </a:r>
            <a:r>
              <a:rPr lang="de-DE" dirty="0" err="1"/>
              <a:t>VisAQ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4E04B1E-1E97-4DE7-B24C-1DD168FEB5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Grundfunktionen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8E35B-B116-4E7E-8B88-209F3A8D7C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numCol="1" spcCol="180000">
            <a:normAutofit fontScale="70000" lnSpcReduction="20000"/>
          </a:bodyPr>
          <a:lstStyle/>
          <a:p>
            <a:r>
              <a:rPr lang="de-DE" dirty="0"/>
              <a:t>Anzeigen einer Karte mit interpolierten Sensordaten</a:t>
            </a:r>
          </a:p>
          <a:p>
            <a:r>
              <a:rPr lang="de-DE" dirty="0"/>
              <a:t>Suchen nach Orten</a:t>
            </a:r>
          </a:p>
          <a:p>
            <a:r>
              <a:rPr lang="de-DE" dirty="0"/>
              <a:t>Auswahl verschiedener </a:t>
            </a:r>
            <a:r>
              <a:rPr lang="de-DE" dirty="0" err="1"/>
              <a:t>Kartenoverlays</a:t>
            </a:r>
            <a:endParaRPr lang="de-DE" dirty="0"/>
          </a:p>
          <a:p>
            <a:r>
              <a:rPr lang="de-DE" dirty="0"/>
              <a:t>Anzeigen einer Skala</a:t>
            </a:r>
          </a:p>
          <a:p>
            <a:r>
              <a:rPr lang="de-DE" dirty="0"/>
              <a:t>Auswählen eines Sensors</a:t>
            </a:r>
          </a:p>
          <a:p>
            <a:r>
              <a:rPr lang="de-DE" dirty="0"/>
              <a:t>Detailansicht eines Sensors (</a:t>
            </a:r>
            <a:r>
              <a:rPr lang="de-DE" dirty="0" err="1"/>
              <a:t>Sensoroverview</a:t>
            </a:r>
            <a:r>
              <a:rPr lang="de-DE" dirty="0"/>
              <a:t>)</a:t>
            </a:r>
          </a:p>
          <a:p>
            <a:r>
              <a:rPr lang="de-DE" dirty="0"/>
              <a:t>Abfragen der aktuellen Daten aus einer Datenbank nach dem Sensorthings Standard</a:t>
            </a:r>
          </a:p>
          <a:p>
            <a:r>
              <a:rPr lang="de-DE" dirty="0"/>
              <a:t>Zeitliche Entwicklung der Daten darstellen</a:t>
            </a:r>
          </a:p>
          <a:p>
            <a:r>
              <a:rPr lang="de-DE" dirty="0"/>
              <a:t>Anpassen der Webseite an das Endgerät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F2CA138-B9A1-43C4-9080-C69007438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Erweiterte Funktionen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4CD194-15FC-4EB9-B54A-37F142511ED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Expertenmodus</a:t>
            </a:r>
          </a:p>
          <a:p>
            <a:r>
              <a:rPr lang="de-DE" dirty="0"/>
              <a:t>Anzeigen von Information rund um Schadstoffwerte</a:t>
            </a:r>
          </a:p>
          <a:p>
            <a:r>
              <a:rPr lang="de-DE" dirty="0"/>
              <a:t>Wiederherstellen des Betriebsmodus beim betreten der Seite</a:t>
            </a:r>
          </a:p>
          <a:p>
            <a:r>
              <a:rPr lang="de-DE" dirty="0"/>
              <a:t>Zentrieren der Karte auf dem Standort des Nutzers</a:t>
            </a:r>
          </a:p>
          <a:p>
            <a:r>
              <a:rPr lang="de-DE" dirty="0" err="1"/>
              <a:t>Social</a:t>
            </a:r>
            <a:r>
              <a:rPr lang="de-DE" dirty="0"/>
              <a:t> Media Integration</a:t>
            </a:r>
          </a:p>
          <a:p>
            <a:r>
              <a:rPr lang="de-DE" dirty="0"/>
              <a:t>Anbieten einer Hilfefunktion</a:t>
            </a:r>
          </a:p>
          <a:p>
            <a:r>
              <a:rPr lang="de-DE" dirty="0"/>
              <a:t>Speichern des Kartenzustandes beim Verlassen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DB6C91-9E36-48EC-92E3-C0456A77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E21CF-9BB9-4883-AB9A-2AEA5EC35DB8}" type="datetime1">
              <a:rPr lang="de-DE" smtClean="0"/>
              <a:t>02.06.2020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B71EC99-7C10-4A3B-8901-E57873FA3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3A213AF-8B47-4286-BF15-305C22912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71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F21-436C-4203-92C5-51B824C4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Rahmenbedingungen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B4C0E7-A449-4ECE-890B-C427A2BB1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Jsweet</a:t>
            </a:r>
            <a:r>
              <a:rPr lang="de-DE" dirty="0"/>
              <a:t> mit Java</a:t>
            </a:r>
          </a:p>
          <a:p>
            <a:r>
              <a:rPr lang="de-DE" dirty="0"/>
              <a:t>U</a:t>
            </a:r>
            <a:r>
              <a:rPr lang="de-DE"/>
              <a:t>nter </a:t>
            </a:r>
            <a:r>
              <a:rPr lang="de-DE" dirty="0"/>
              <a:t>6 Sekunden Ladezeit bei 4 MBit/s Internetverbindung</a:t>
            </a:r>
          </a:p>
          <a:p>
            <a:r>
              <a:rPr lang="de-DE" dirty="0"/>
              <a:t>Langsames Laden von Sensordaten für den Nutzer nicht spürbar</a:t>
            </a:r>
          </a:p>
          <a:p>
            <a:r>
              <a:rPr lang="de-DE" dirty="0"/>
              <a:t>Dauer der Suche nach einer Stadt in unter 5 Sekunden</a:t>
            </a:r>
          </a:p>
          <a:p>
            <a:r>
              <a:rPr lang="de-DE" dirty="0"/>
              <a:t>Flüssiger Wechsel zwischen </a:t>
            </a:r>
            <a:r>
              <a:rPr lang="de-DE" dirty="0" err="1"/>
              <a:t>Kartenoverlays</a:t>
            </a:r>
            <a:endParaRPr lang="de-DE" dirty="0"/>
          </a:p>
          <a:p>
            <a:r>
              <a:rPr lang="de-DE" dirty="0"/>
              <a:t>Erstellen einer </a:t>
            </a:r>
            <a:r>
              <a:rPr lang="de-DE" dirty="0" err="1"/>
              <a:t>Sensoroverview</a:t>
            </a:r>
            <a:r>
              <a:rPr lang="de-DE" dirty="0"/>
              <a:t> in weniger als 10 Sekunden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D024D-4A63-433B-A1E9-B9935D41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8F99B-390C-4F99-8A6C-5FE1C550B36F}" type="datetime1">
              <a:rPr lang="de-DE" smtClean="0"/>
              <a:t>02.06.2020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4157A0-B935-478B-A733-9289FFB47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57861C-C51F-49D0-BED2-9899A1C18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1310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D5A8D-A5CD-4B92-92EF-1131FD71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D0521CD-E91F-44DF-A1CB-98EC3FF87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1457" y="1335484"/>
            <a:ext cx="8469086" cy="5320891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F86E065-9A28-4042-B346-BE3306997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9703-A394-49F5-AEFB-761744373576}" type="datetime1">
              <a:rPr lang="de-DE" smtClean="0"/>
              <a:t>02.06.2020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AB17FB-534C-4F85-88DC-5C59DB012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8BDC77-98D5-4498-8F71-BEA1DF0D4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378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D5A8D-A5CD-4B92-92EF-1131FD71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D0521CD-E91F-44DF-A1CB-98EC3FF87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457" y="1335484"/>
            <a:ext cx="8469086" cy="5320892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10BB68D-EBB3-4726-8025-6AB1768DC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9BC60-8715-4238-A44F-184C0503511B}" type="datetime1">
              <a:rPr lang="de-DE" smtClean="0"/>
              <a:t>02.06.2020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8169CF3-321E-417E-88B2-DFF85279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761AAC7-BE27-4E0D-B2C1-60197E7D0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9652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96908-E625-4983-8959-20EE77F9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 descr="Ein Bild, das Elektronik, Monitor, sitzend, haltend enthält.&#10;&#10;Automatisch generierte Beschreibung">
            <a:extLst>
              <a:ext uri="{FF2B5EF4-FFF2-40B4-BE49-F238E27FC236}">
                <a16:creationId xmlns:a16="http://schemas.microsoft.com/office/drawing/2014/main" id="{FA9B523D-837F-49C9-9886-187A82AB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893" y="1825625"/>
            <a:ext cx="2748213" cy="4351338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22C0938-DEC3-46EA-8EAC-26621ADD6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8AE6-0CFC-42AD-9323-36ECE7CCB282}" type="datetime1">
              <a:rPr lang="de-DE" smtClean="0"/>
              <a:t>02.06.2020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ADBB35D-8EC5-45DC-B54C-BDB4C5E4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4B8AF1F-01A7-4B17-91B1-724AEB112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860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96908-E625-4983-8959-20EE77F9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A9B523D-837F-49C9-9886-187A82AB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1893" y="1825625"/>
            <a:ext cx="2748213" cy="4351337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FFC53DE-5093-4AA5-B1C2-3DF15F408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3B1D-860C-4349-8A8A-63BCDD074D23}" type="datetime1">
              <a:rPr lang="de-DE" smtClean="0"/>
              <a:t>02.06.2020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05332CE-65F4-4489-B868-2E06815F0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7EB5E8-8DB2-4A01-B11F-59B9E023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167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</Words>
  <Application>Microsoft Office PowerPoint</Application>
  <PresentationFormat>Breitbild</PresentationFormat>
  <Paragraphs>86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PSE 2020 VisAQ</vt:lpstr>
      <vt:lpstr>Aufgabenstellung</vt:lpstr>
      <vt:lpstr>Nutzerstudie</vt:lpstr>
      <vt:lpstr>Funktionen von VisAQ</vt:lpstr>
      <vt:lpstr>Rahmenbedingungen</vt:lpstr>
      <vt:lpstr>Oberfläche</vt:lpstr>
      <vt:lpstr>Oberfläche</vt:lpstr>
      <vt:lpstr>Oberfläche</vt:lpstr>
      <vt:lpstr>Oberfläche</vt:lpstr>
      <vt:lpstr>Testfallszenario – Erstbesuch der Webseite</vt:lpstr>
      <vt:lpstr>Vielen Dank für Ihre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PSE 2020 VisAQ</dc:title>
  <dc:creator>Daniel Schild</dc:creator>
  <cp:lastModifiedBy>Daniel Schild</cp:lastModifiedBy>
  <cp:revision>1</cp:revision>
  <dcterms:created xsi:type="dcterms:W3CDTF">2020-06-02T13:51:40Z</dcterms:created>
  <dcterms:modified xsi:type="dcterms:W3CDTF">2020-06-02T14:15:08Z</dcterms:modified>
</cp:coreProperties>
</file>